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tags/tag6.xml" ContentType="application/vnd.openxmlformats-officedocument.presentationml.tags+xml"/>
  <Override PartName="/ppt/theme/themeOverride6.xml" ContentType="application/vnd.openxmlformats-officedocument.themeOverride+xml"/>
  <Override PartName="/ppt/tags/tag7.xml" ContentType="application/vnd.openxmlformats-officedocument.presentationml.tags+xml"/>
  <Override PartName="/ppt/theme/themeOverride7.xml" ContentType="application/vnd.openxmlformats-officedocument.themeOverr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Override8.xml" ContentType="application/vnd.openxmlformats-officedocument.themeOverride+xml"/>
  <Override PartName="/ppt/tags/tag13.xml" ContentType="application/vnd.openxmlformats-officedocument.presentationml.tags+xml"/>
  <Override PartName="/ppt/theme/themeOverride9.xml" ContentType="application/vnd.openxmlformats-officedocument.themeOverr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heme/themeOverride10.xml" ContentType="application/vnd.openxmlformats-officedocument.themeOverride+xml"/>
  <Override PartName="/ppt/tags/tag19.xml" ContentType="application/vnd.openxmlformats-officedocument.presentationml.tags+xml"/>
  <Override PartName="/ppt/theme/themeOverride11.xml" ContentType="application/vnd.openxmlformats-officedocument.themeOverride+xml"/>
  <Override PartName="/ppt/tags/tag20.xml" ContentType="application/vnd.openxmlformats-officedocument.presentationml.tags+xml"/>
  <Override PartName="/ppt/theme/themeOverride12.xml" ContentType="application/vnd.openxmlformats-officedocument.themeOverr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Override13.xml" ContentType="application/vnd.openxmlformats-officedocument.themeOverride+xml"/>
  <Override PartName="/ppt/tags/tag26.xml" ContentType="application/vnd.openxmlformats-officedocument.presentationml.tags+xml"/>
  <Override PartName="/ppt/theme/themeOverride14.xml" ContentType="application/vnd.openxmlformats-officedocument.themeOverride+xml"/>
  <Override PartName="/ppt/tags/tag27.xml" ContentType="application/vnd.openxmlformats-officedocument.presentationml.tags+xml"/>
  <Override PartName="/ppt/theme/themeOverride15.xml" ContentType="application/vnd.openxmlformats-officedocument.themeOverride+xml"/>
  <Override PartName="/ppt/tags/tag28.xml" ContentType="application/vnd.openxmlformats-officedocument.presentationml.tags+xml"/>
  <Override PartName="/ppt/theme/themeOverride16.xml" ContentType="application/vnd.openxmlformats-officedocument.themeOverride+xml"/>
  <Override PartName="/ppt/tags/tag29.xml" ContentType="application/vnd.openxmlformats-officedocument.presentationml.tags+xml"/>
  <Override PartName="/ppt/theme/themeOverride17.xml" ContentType="application/vnd.openxmlformats-officedocument.themeOverr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heme/themeOverride18.xml" ContentType="application/vnd.openxmlformats-officedocument.themeOverride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10" r:id="rId2"/>
    <p:sldId id="294" r:id="rId3"/>
    <p:sldId id="313" r:id="rId4"/>
    <p:sldId id="292" r:id="rId5"/>
    <p:sldId id="314" r:id="rId6"/>
    <p:sldId id="316" r:id="rId7"/>
    <p:sldId id="318" r:id="rId8"/>
    <p:sldId id="319" r:id="rId9"/>
    <p:sldId id="320" r:id="rId10"/>
    <p:sldId id="321" r:id="rId11"/>
    <p:sldId id="324" r:id="rId12"/>
    <p:sldId id="322" r:id="rId13"/>
    <p:sldId id="323" r:id="rId14"/>
    <p:sldId id="325" r:id="rId15"/>
    <p:sldId id="340" r:id="rId16"/>
    <p:sldId id="342" r:id="rId17"/>
    <p:sldId id="343" r:id="rId18"/>
    <p:sldId id="295" r:id="rId19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303"/>
    <a:srgbClr val="160D2D"/>
    <a:srgbClr val="FFD009"/>
    <a:srgbClr val="F9B119"/>
    <a:srgbClr val="E29408"/>
    <a:srgbClr val="423812"/>
    <a:srgbClr val="241233"/>
    <a:srgbClr val="2A240C"/>
    <a:srgbClr val="633532"/>
    <a:srgbClr val="FEF3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67" autoAdjust="0"/>
    <p:restoredTop sz="95859" autoAdjust="0"/>
  </p:normalViewPr>
  <p:slideViewPr>
    <p:cSldViewPr snapToGrid="0">
      <p:cViewPr varScale="1">
        <p:scale>
          <a:sx n="113" d="100"/>
          <a:sy n="113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66" d="100"/>
          <a:sy n="66" d="100"/>
        </p:scale>
        <p:origin x="313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BE6FB-4983-42F5-B216-1A2ADEE7DF7A}" type="datetimeFigureOut">
              <a:rPr lang="zh-CN" altLang="en-US" smtClean="0"/>
              <a:t>2022/1/21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35503-9D21-443F-BC18-5459550EB72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robot has bot lunch yet, </a:t>
            </a:r>
          </a:p>
          <a:p>
            <a:r>
              <a:rPr lang="en-US" altLang="zh-CN" dirty="0"/>
              <a:t>but it is still very</a:t>
            </a:r>
            <a:r>
              <a:rPr lang="en-US" altLang="zh-CN" baseline="0" dirty="0"/>
              <a:t> important to know it first.</a:t>
            </a:r>
          </a:p>
          <a:p>
            <a:endParaRPr lang="en-US" altLang="zh-CN" baseline="0" dirty="0"/>
          </a:p>
          <a:p>
            <a:r>
              <a:rPr lang="en-US" altLang="zh-CN" baseline="0" dirty="0"/>
              <a:t>Mainly focus on the product itself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35503-9D21-443F-BC18-5459550EB72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88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35503-9D21-443F-BC18-5459550EB72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73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the first part, I will introduce the appearance of the S9E.</a:t>
            </a:r>
          </a:p>
          <a:p>
            <a:endParaRPr lang="en-US" altLang="zh-CN" dirty="0"/>
          </a:p>
          <a:p>
            <a:r>
              <a:rPr lang="en-US" altLang="zh-CN" dirty="0"/>
              <a:t>And</a:t>
            </a:r>
            <a:r>
              <a:rPr lang="en-US" altLang="zh-CN" baseline="0" dirty="0"/>
              <a:t> with some comparison with the other product.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35503-9D21-443F-BC18-5459550EB72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417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Dust collect station: Charging &amp; dust collection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Screen</a:t>
            </a:r>
            <a:r>
              <a:rPr lang="zh-CN" altLang="zh-CN" sz="1200" dirty="0"/>
              <a:t>：</a:t>
            </a:r>
            <a:r>
              <a:rPr lang="en-US" altLang="zh-CN" sz="1200" dirty="0"/>
              <a:t>shows whether the station is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On/Off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dust collecting data</a:t>
            </a:r>
            <a:r>
              <a:rPr lang="zh-CN" altLang="en-US" sz="1200" baseline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200" baseline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and hints 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errors</a:t>
            </a:r>
            <a:endParaRPr lang="en-US" altLang="zh-CN" sz="1200" dirty="0">
              <a:latin typeface="+mn-lt"/>
              <a:ea typeface="+mn-ea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Release button</a:t>
            </a:r>
            <a:r>
              <a:rPr lang="zh-CN" altLang="zh-CN" sz="1200" dirty="0"/>
              <a:t>：</a:t>
            </a:r>
            <a:r>
              <a:rPr lang="en-US" altLang="zh-CN" sz="1200" dirty="0"/>
              <a:t>Tap to release the cover plate</a:t>
            </a:r>
            <a:endParaRPr lang="zh-CN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Recharge signal transmitting area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35503-9D21-443F-BC18-5459550EB72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21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5864274" y="1339438"/>
            <a:ext cx="5117597" cy="4704291"/>
            <a:chOff x="5864274" y="1339438"/>
            <a:chExt cx="5117597" cy="4704291"/>
          </a:xfrm>
        </p:grpSpPr>
        <p:sp>
          <p:nvSpPr>
            <p:cNvPr id="11" name="任意多边形: 形状 10"/>
            <p:cNvSpPr/>
            <p:nvPr userDrawn="1"/>
          </p:nvSpPr>
          <p:spPr>
            <a:xfrm>
              <a:off x="5864274" y="1339438"/>
              <a:ext cx="5117597" cy="4704291"/>
            </a:xfrm>
            <a:custGeom>
              <a:avLst/>
              <a:gdLst>
                <a:gd name="connsiteX0" fmla="*/ 1929458 w 5117597"/>
                <a:gd name="connsiteY0" fmla="*/ 780242 h 4704291"/>
                <a:gd name="connsiteX1" fmla="*/ 3188140 w 5117597"/>
                <a:gd name="connsiteY1" fmla="*/ 780242 h 4704291"/>
                <a:gd name="connsiteX2" fmla="*/ 3347644 w 5117597"/>
                <a:gd name="connsiteY2" fmla="*/ 939746 h 4704291"/>
                <a:gd name="connsiteX3" fmla="*/ 3347644 w 5117597"/>
                <a:gd name="connsiteY3" fmla="*/ 4544787 h 4704291"/>
                <a:gd name="connsiteX4" fmla="*/ 3188140 w 5117597"/>
                <a:gd name="connsiteY4" fmla="*/ 4704291 h 4704291"/>
                <a:gd name="connsiteX5" fmla="*/ 1929458 w 5117597"/>
                <a:gd name="connsiteY5" fmla="*/ 4704291 h 4704291"/>
                <a:gd name="connsiteX6" fmla="*/ 1769954 w 5117597"/>
                <a:gd name="connsiteY6" fmla="*/ 4544787 h 4704291"/>
                <a:gd name="connsiteX7" fmla="*/ 1769954 w 5117597"/>
                <a:gd name="connsiteY7" fmla="*/ 939746 h 4704291"/>
                <a:gd name="connsiteX8" fmla="*/ 1929458 w 5117597"/>
                <a:gd name="connsiteY8" fmla="*/ 780242 h 4704291"/>
                <a:gd name="connsiteX9" fmla="*/ 3699411 w 5117597"/>
                <a:gd name="connsiteY9" fmla="*/ 0 h 4704291"/>
                <a:gd name="connsiteX10" fmla="*/ 4958093 w 5117597"/>
                <a:gd name="connsiteY10" fmla="*/ 0 h 4704291"/>
                <a:gd name="connsiteX11" fmla="*/ 5117597 w 5117597"/>
                <a:gd name="connsiteY11" fmla="*/ 159504 h 4704291"/>
                <a:gd name="connsiteX12" fmla="*/ 5117597 w 5117597"/>
                <a:gd name="connsiteY12" fmla="*/ 3764545 h 4704291"/>
                <a:gd name="connsiteX13" fmla="*/ 4958093 w 5117597"/>
                <a:gd name="connsiteY13" fmla="*/ 3924049 h 4704291"/>
                <a:gd name="connsiteX14" fmla="*/ 3699411 w 5117597"/>
                <a:gd name="connsiteY14" fmla="*/ 3924049 h 4704291"/>
                <a:gd name="connsiteX15" fmla="*/ 3539907 w 5117597"/>
                <a:gd name="connsiteY15" fmla="*/ 3764545 h 4704291"/>
                <a:gd name="connsiteX16" fmla="*/ 3539907 w 5117597"/>
                <a:gd name="connsiteY16" fmla="*/ 159504 h 4704291"/>
                <a:gd name="connsiteX17" fmla="*/ 3699411 w 5117597"/>
                <a:gd name="connsiteY17" fmla="*/ 0 h 4704291"/>
                <a:gd name="connsiteX18" fmla="*/ 159504 w 5117597"/>
                <a:gd name="connsiteY18" fmla="*/ 0 h 4704291"/>
                <a:gd name="connsiteX19" fmla="*/ 1418186 w 5117597"/>
                <a:gd name="connsiteY19" fmla="*/ 0 h 4704291"/>
                <a:gd name="connsiteX20" fmla="*/ 1577690 w 5117597"/>
                <a:gd name="connsiteY20" fmla="*/ 159504 h 4704291"/>
                <a:gd name="connsiteX21" fmla="*/ 1577690 w 5117597"/>
                <a:gd name="connsiteY21" fmla="*/ 3764545 h 4704291"/>
                <a:gd name="connsiteX22" fmla="*/ 1418186 w 5117597"/>
                <a:gd name="connsiteY22" fmla="*/ 3924049 h 4704291"/>
                <a:gd name="connsiteX23" fmla="*/ 159504 w 5117597"/>
                <a:gd name="connsiteY23" fmla="*/ 3924049 h 4704291"/>
                <a:gd name="connsiteX24" fmla="*/ 0 w 5117597"/>
                <a:gd name="connsiteY24" fmla="*/ 3764545 h 4704291"/>
                <a:gd name="connsiteX25" fmla="*/ 0 w 5117597"/>
                <a:gd name="connsiteY25" fmla="*/ 159504 h 4704291"/>
                <a:gd name="connsiteX26" fmla="*/ 159504 w 5117597"/>
                <a:gd name="connsiteY26" fmla="*/ 0 h 470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117597" h="4704291">
                  <a:moveTo>
                    <a:pt x="1929458" y="780242"/>
                  </a:moveTo>
                  <a:lnTo>
                    <a:pt x="3188140" y="780242"/>
                  </a:lnTo>
                  <a:cubicBezTo>
                    <a:pt x="3276232" y="780242"/>
                    <a:pt x="3347644" y="851654"/>
                    <a:pt x="3347644" y="939746"/>
                  </a:cubicBezTo>
                  <a:lnTo>
                    <a:pt x="3347644" y="4544787"/>
                  </a:lnTo>
                  <a:cubicBezTo>
                    <a:pt x="3347644" y="4632879"/>
                    <a:pt x="3276232" y="4704291"/>
                    <a:pt x="3188140" y="4704291"/>
                  </a:cubicBezTo>
                  <a:lnTo>
                    <a:pt x="1929458" y="4704291"/>
                  </a:lnTo>
                  <a:cubicBezTo>
                    <a:pt x="1841366" y="4704291"/>
                    <a:pt x="1769954" y="4632879"/>
                    <a:pt x="1769954" y="4544787"/>
                  </a:cubicBezTo>
                  <a:lnTo>
                    <a:pt x="1769954" y="939746"/>
                  </a:lnTo>
                  <a:cubicBezTo>
                    <a:pt x="1769954" y="851654"/>
                    <a:pt x="1841366" y="780242"/>
                    <a:pt x="1929458" y="780242"/>
                  </a:cubicBezTo>
                  <a:close/>
                  <a:moveTo>
                    <a:pt x="3699411" y="0"/>
                  </a:moveTo>
                  <a:lnTo>
                    <a:pt x="4958093" y="0"/>
                  </a:lnTo>
                  <a:cubicBezTo>
                    <a:pt x="5046185" y="0"/>
                    <a:pt x="5117597" y="71412"/>
                    <a:pt x="5117597" y="159504"/>
                  </a:cubicBezTo>
                  <a:lnTo>
                    <a:pt x="5117597" y="3764545"/>
                  </a:lnTo>
                  <a:cubicBezTo>
                    <a:pt x="5117597" y="3852637"/>
                    <a:pt x="5046185" y="3924049"/>
                    <a:pt x="4958093" y="3924049"/>
                  </a:cubicBezTo>
                  <a:lnTo>
                    <a:pt x="3699411" y="3924049"/>
                  </a:lnTo>
                  <a:cubicBezTo>
                    <a:pt x="3611319" y="3924049"/>
                    <a:pt x="3539907" y="3852637"/>
                    <a:pt x="3539907" y="3764545"/>
                  </a:cubicBezTo>
                  <a:lnTo>
                    <a:pt x="3539907" y="159504"/>
                  </a:lnTo>
                  <a:cubicBezTo>
                    <a:pt x="3539907" y="71412"/>
                    <a:pt x="3611319" y="0"/>
                    <a:pt x="3699411" y="0"/>
                  </a:cubicBezTo>
                  <a:close/>
                  <a:moveTo>
                    <a:pt x="159504" y="0"/>
                  </a:moveTo>
                  <a:lnTo>
                    <a:pt x="1418186" y="0"/>
                  </a:lnTo>
                  <a:cubicBezTo>
                    <a:pt x="1506278" y="0"/>
                    <a:pt x="1577690" y="71412"/>
                    <a:pt x="1577690" y="159504"/>
                  </a:cubicBezTo>
                  <a:lnTo>
                    <a:pt x="1577690" y="3764545"/>
                  </a:lnTo>
                  <a:cubicBezTo>
                    <a:pt x="1577690" y="3852637"/>
                    <a:pt x="1506278" y="3924049"/>
                    <a:pt x="1418186" y="3924049"/>
                  </a:cubicBezTo>
                  <a:lnTo>
                    <a:pt x="159504" y="3924049"/>
                  </a:lnTo>
                  <a:cubicBezTo>
                    <a:pt x="71412" y="3924049"/>
                    <a:pt x="0" y="3852637"/>
                    <a:pt x="0" y="3764545"/>
                  </a:cubicBezTo>
                  <a:lnTo>
                    <a:pt x="0" y="159504"/>
                  </a:lnTo>
                  <a:cubicBezTo>
                    <a:pt x="0" y="71412"/>
                    <a:pt x="71412" y="0"/>
                    <a:pt x="159504" y="0"/>
                  </a:cubicBezTo>
                  <a:close/>
                </a:path>
              </a:pathLst>
            </a:custGeom>
            <a:blipFill>
              <a:blip r:embed="rId2"/>
              <a:srcRect/>
              <a:stretch>
                <a:fillRect l="-114592" t="-28328" r="-23646" b="-1745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 userDrawn="1"/>
          </p:nvSpPr>
          <p:spPr>
            <a:xfrm>
              <a:off x="5864274" y="1339438"/>
              <a:ext cx="5117597" cy="4704291"/>
            </a:xfrm>
            <a:custGeom>
              <a:avLst/>
              <a:gdLst>
                <a:gd name="connsiteX0" fmla="*/ 1929458 w 5117597"/>
                <a:gd name="connsiteY0" fmla="*/ 780242 h 4704291"/>
                <a:gd name="connsiteX1" fmla="*/ 3188140 w 5117597"/>
                <a:gd name="connsiteY1" fmla="*/ 780242 h 4704291"/>
                <a:gd name="connsiteX2" fmla="*/ 3347644 w 5117597"/>
                <a:gd name="connsiteY2" fmla="*/ 939746 h 4704291"/>
                <a:gd name="connsiteX3" fmla="*/ 3347644 w 5117597"/>
                <a:gd name="connsiteY3" fmla="*/ 4544787 h 4704291"/>
                <a:gd name="connsiteX4" fmla="*/ 3188140 w 5117597"/>
                <a:gd name="connsiteY4" fmla="*/ 4704291 h 4704291"/>
                <a:gd name="connsiteX5" fmla="*/ 1929458 w 5117597"/>
                <a:gd name="connsiteY5" fmla="*/ 4704291 h 4704291"/>
                <a:gd name="connsiteX6" fmla="*/ 1769954 w 5117597"/>
                <a:gd name="connsiteY6" fmla="*/ 4544787 h 4704291"/>
                <a:gd name="connsiteX7" fmla="*/ 1769954 w 5117597"/>
                <a:gd name="connsiteY7" fmla="*/ 939746 h 4704291"/>
                <a:gd name="connsiteX8" fmla="*/ 1929458 w 5117597"/>
                <a:gd name="connsiteY8" fmla="*/ 780242 h 4704291"/>
                <a:gd name="connsiteX9" fmla="*/ 3699411 w 5117597"/>
                <a:gd name="connsiteY9" fmla="*/ 0 h 4704291"/>
                <a:gd name="connsiteX10" fmla="*/ 4958093 w 5117597"/>
                <a:gd name="connsiteY10" fmla="*/ 0 h 4704291"/>
                <a:gd name="connsiteX11" fmla="*/ 5117597 w 5117597"/>
                <a:gd name="connsiteY11" fmla="*/ 159504 h 4704291"/>
                <a:gd name="connsiteX12" fmla="*/ 5117597 w 5117597"/>
                <a:gd name="connsiteY12" fmla="*/ 3764545 h 4704291"/>
                <a:gd name="connsiteX13" fmla="*/ 4958093 w 5117597"/>
                <a:gd name="connsiteY13" fmla="*/ 3924049 h 4704291"/>
                <a:gd name="connsiteX14" fmla="*/ 3699411 w 5117597"/>
                <a:gd name="connsiteY14" fmla="*/ 3924049 h 4704291"/>
                <a:gd name="connsiteX15" fmla="*/ 3539907 w 5117597"/>
                <a:gd name="connsiteY15" fmla="*/ 3764545 h 4704291"/>
                <a:gd name="connsiteX16" fmla="*/ 3539907 w 5117597"/>
                <a:gd name="connsiteY16" fmla="*/ 159504 h 4704291"/>
                <a:gd name="connsiteX17" fmla="*/ 3699411 w 5117597"/>
                <a:gd name="connsiteY17" fmla="*/ 0 h 4704291"/>
                <a:gd name="connsiteX18" fmla="*/ 159504 w 5117597"/>
                <a:gd name="connsiteY18" fmla="*/ 0 h 4704291"/>
                <a:gd name="connsiteX19" fmla="*/ 1418186 w 5117597"/>
                <a:gd name="connsiteY19" fmla="*/ 0 h 4704291"/>
                <a:gd name="connsiteX20" fmla="*/ 1577690 w 5117597"/>
                <a:gd name="connsiteY20" fmla="*/ 159504 h 4704291"/>
                <a:gd name="connsiteX21" fmla="*/ 1577690 w 5117597"/>
                <a:gd name="connsiteY21" fmla="*/ 3764545 h 4704291"/>
                <a:gd name="connsiteX22" fmla="*/ 1418186 w 5117597"/>
                <a:gd name="connsiteY22" fmla="*/ 3924049 h 4704291"/>
                <a:gd name="connsiteX23" fmla="*/ 159504 w 5117597"/>
                <a:gd name="connsiteY23" fmla="*/ 3924049 h 4704291"/>
                <a:gd name="connsiteX24" fmla="*/ 0 w 5117597"/>
                <a:gd name="connsiteY24" fmla="*/ 3764545 h 4704291"/>
                <a:gd name="connsiteX25" fmla="*/ 0 w 5117597"/>
                <a:gd name="connsiteY25" fmla="*/ 159504 h 4704291"/>
                <a:gd name="connsiteX26" fmla="*/ 159504 w 5117597"/>
                <a:gd name="connsiteY26" fmla="*/ 0 h 470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117597" h="4704291">
                  <a:moveTo>
                    <a:pt x="1929458" y="780242"/>
                  </a:moveTo>
                  <a:lnTo>
                    <a:pt x="3188140" y="780242"/>
                  </a:lnTo>
                  <a:cubicBezTo>
                    <a:pt x="3276232" y="780242"/>
                    <a:pt x="3347644" y="851654"/>
                    <a:pt x="3347644" y="939746"/>
                  </a:cubicBezTo>
                  <a:lnTo>
                    <a:pt x="3347644" y="4544787"/>
                  </a:lnTo>
                  <a:cubicBezTo>
                    <a:pt x="3347644" y="4632879"/>
                    <a:pt x="3276232" y="4704291"/>
                    <a:pt x="3188140" y="4704291"/>
                  </a:cubicBezTo>
                  <a:lnTo>
                    <a:pt x="1929458" y="4704291"/>
                  </a:lnTo>
                  <a:cubicBezTo>
                    <a:pt x="1841366" y="4704291"/>
                    <a:pt x="1769954" y="4632879"/>
                    <a:pt x="1769954" y="4544787"/>
                  </a:cubicBezTo>
                  <a:lnTo>
                    <a:pt x="1769954" y="939746"/>
                  </a:lnTo>
                  <a:cubicBezTo>
                    <a:pt x="1769954" y="851654"/>
                    <a:pt x="1841366" y="780242"/>
                    <a:pt x="1929458" y="780242"/>
                  </a:cubicBezTo>
                  <a:close/>
                  <a:moveTo>
                    <a:pt x="3699411" y="0"/>
                  </a:moveTo>
                  <a:lnTo>
                    <a:pt x="4958093" y="0"/>
                  </a:lnTo>
                  <a:cubicBezTo>
                    <a:pt x="5046185" y="0"/>
                    <a:pt x="5117597" y="71412"/>
                    <a:pt x="5117597" y="159504"/>
                  </a:cubicBezTo>
                  <a:lnTo>
                    <a:pt x="5117597" y="3764545"/>
                  </a:lnTo>
                  <a:cubicBezTo>
                    <a:pt x="5117597" y="3852637"/>
                    <a:pt x="5046185" y="3924049"/>
                    <a:pt x="4958093" y="3924049"/>
                  </a:cubicBezTo>
                  <a:lnTo>
                    <a:pt x="3699411" y="3924049"/>
                  </a:lnTo>
                  <a:cubicBezTo>
                    <a:pt x="3611319" y="3924049"/>
                    <a:pt x="3539907" y="3852637"/>
                    <a:pt x="3539907" y="3764545"/>
                  </a:cubicBezTo>
                  <a:lnTo>
                    <a:pt x="3539907" y="159504"/>
                  </a:lnTo>
                  <a:cubicBezTo>
                    <a:pt x="3539907" y="71412"/>
                    <a:pt x="3611319" y="0"/>
                    <a:pt x="3699411" y="0"/>
                  </a:cubicBezTo>
                  <a:close/>
                  <a:moveTo>
                    <a:pt x="159504" y="0"/>
                  </a:moveTo>
                  <a:lnTo>
                    <a:pt x="1418186" y="0"/>
                  </a:lnTo>
                  <a:cubicBezTo>
                    <a:pt x="1506278" y="0"/>
                    <a:pt x="1577690" y="71412"/>
                    <a:pt x="1577690" y="159504"/>
                  </a:cubicBezTo>
                  <a:lnTo>
                    <a:pt x="1577690" y="3764545"/>
                  </a:lnTo>
                  <a:cubicBezTo>
                    <a:pt x="1577690" y="3852637"/>
                    <a:pt x="1506278" y="3924049"/>
                    <a:pt x="1418186" y="3924049"/>
                  </a:cubicBezTo>
                  <a:lnTo>
                    <a:pt x="159504" y="3924049"/>
                  </a:lnTo>
                  <a:cubicBezTo>
                    <a:pt x="71412" y="3924049"/>
                    <a:pt x="0" y="3852637"/>
                    <a:pt x="0" y="3764545"/>
                  </a:cubicBezTo>
                  <a:lnTo>
                    <a:pt x="0" y="159504"/>
                  </a:lnTo>
                  <a:cubicBezTo>
                    <a:pt x="0" y="71412"/>
                    <a:pt x="71412" y="0"/>
                    <a:pt x="15950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6003">
                    <a:alpha val="13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56519" y="1867187"/>
            <a:ext cx="5207755" cy="21028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altLang="zh-CN" dirty="0"/>
              <a:t>Click to edit Master title style 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28686" y="4645596"/>
            <a:ext cx="2946400" cy="42091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Click to edit Master subtitle style</a:t>
            </a:r>
          </a:p>
        </p:txBody>
      </p:sp>
      <p:sp>
        <p:nvSpPr>
          <p:cNvPr id="7" name="文本占位符 14"/>
          <p:cNvSpPr>
            <a:spLocks noGrp="1"/>
          </p:cNvSpPr>
          <p:nvPr>
            <p:ph type="body" sz="quarter" idx="10" hasCustomPrompt="1"/>
          </p:nvPr>
        </p:nvSpPr>
        <p:spPr>
          <a:xfrm>
            <a:off x="7867649" y="6109861"/>
            <a:ext cx="3651251" cy="180659"/>
          </a:xfrm>
        </p:spPr>
        <p:txBody>
          <a:bodyPr vert="horz" wrap="none" lIns="91440" tIns="45720" rIns="91440" bIns="45720" rtlCol="0" anchor="ctr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lang="zh-CN" altLang="en-US" sz="1000" b="0" dirty="0" smtClean="0">
                <a:ln>
                  <a:noFill/>
                </a:ln>
                <a:latin typeface="+mj-lt"/>
                <a:ea typeface="+mj-ea"/>
                <a:cs typeface="+mj-cs"/>
              </a:defRPr>
            </a:lvl1pPr>
          </a:lstStyle>
          <a:p>
            <a:pPr marL="228600" lvl="0" indent="-228600" algn="r">
              <a:spcBef>
                <a:spcPct val="0"/>
              </a:spcBef>
            </a:pPr>
            <a:r>
              <a:rPr lang="en-US" altLang="zh-CN" dirty="0"/>
              <a:t>Speaker name and title</a:t>
            </a:r>
          </a:p>
        </p:txBody>
      </p:sp>
      <p:sp>
        <p:nvSpPr>
          <p:cNvPr id="8" name="文本占位符 22"/>
          <p:cNvSpPr>
            <a:spLocks noGrp="1"/>
          </p:cNvSpPr>
          <p:nvPr>
            <p:ph type="body" sz="quarter" idx="11" hasCustomPrompt="1"/>
          </p:nvPr>
        </p:nvSpPr>
        <p:spPr>
          <a:xfrm>
            <a:off x="673100" y="6109861"/>
            <a:ext cx="3651251" cy="180659"/>
          </a:xfrm>
        </p:spPr>
        <p:txBody>
          <a:bodyPr vert="horz" wrap="none" lIns="91440" tIns="45720" rIns="91440" bIns="45720" rtlCol="0"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zh-CN" altLang="en-US" sz="1000" b="0" dirty="0" smtClean="0">
                <a:ln>
                  <a:noFill/>
                </a:ln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dirty="0"/>
              <a:t>www.islide.cc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62700" y="3429001"/>
            <a:ext cx="4527759" cy="836618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26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62700" y="4292601"/>
            <a:ext cx="4527759" cy="53339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Click to edit Master title style</a:t>
            </a:r>
          </a:p>
        </p:txBody>
      </p:sp>
      <p:grpSp>
        <p:nvGrpSpPr>
          <p:cNvPr id="6" name="组合 5"/>
          <p:cNvGrpSpPr/>
          <p:nvPr userDrawn="1"/>
        </p:nvGrpSpPr>
        <p:grpSpPr>
          <a:xfrm>
            <a:off x="660400" y="1892300"/>
            <a:ext cx="3853004" cy="3541829"/>
            <a:chOff x="978403" y="1275938"/>
            <a:chExt cx="5117597" cy="4704291"/>
          </a:xfrm>
        </p:grpSpPr>
        <p:sp>
          <p:nvSpPr>
            <p:cNvPr id="4" name="任意多边形: 形状 3"/>
            <p:cNvSpPr/>
            <p:nvPr userDrawn="1"/>
          </p:nvSpPr>
          <p:spPr>
            <a:xfrm>
              <a:off x="978403" y="1275938"/>
              <a:ext cx="5117597" cy="4704291"/>
            </a:xfrm>
            <a:custGeom>
              <a:avLst/>
              <a:gdLst>
                <a:gd name="connsiteX0" fmla="*/ 1929458 w 5117597"/>
                <a:gd name="connsiteY0" fmla="*/ 780242 h 4704291"/>
                <a:gd name="connsiteX1" fmla="*/ 3188140 w 5117597"/>
                <a:gd name="connsiteY1" fmla="*/ 780242 h 4704291"/>
                <a:gd name="connsiteX2" fmla="*/ 3347644 w 5117597"/>
                <a:gd name="connsiteY2" fmla="*/ 939746 h 4704291"/>
                <a:gd name="connsiteX3" fmla="*/ 3347644 w 5117597"/>
                <a:gd name="connsiteY3" fmla="*/ 4544787 h 4704291"/>
                <a:gd name="connsiteX4" fmla="*/ 3188140 w 5117597"/>
                <a:gd name="connsiteY4" fmla="*/ 4704291 h 4704291"/>
                <a:gd name="connsiteX5" fmla="*/ 1929458 w 5117597"/>
                <a:gd name="connsiteY5" fmla="*/ 4704291 h 4704291"/>
                <a:gd name="connsiteX6" fmla="*/ 1769954 w 5117597"/>
                <a:gd name="connsiteY6" fmla="*/ 4544787 h 4704291"/>
                <a:gd name="connsiteX7" fmla="*/ 1769954 w 5117597"/>
                <a:gd name="connsiteY7" fmla="*/ 939746 h 4704291"/>
                <a:gd name="connsiteX8" fmla="*/ 1929458 w 5117597"/>
                <a:gd name="connsiteY8" fmla="*/ 780242 h 4704291"/>
                <a:gd name="connsiteX9" fmla="*/ 3699411 w 5117597"/>
                <a:gd name="connsiteY9" fmla="*/ 0 h 4704291"/>
                <a:gd name="connsiteX10" fmla="*/ 4958093 w 5117597"/>
                <a:gd name="connsiteY10" fmla="*/ 0 h 4704291"/>
                <a:gd name="connsiteX11" fmla="*/ 5117597 w 5117597"/>
                <a:gd name="connsiteY11" fmla="*/ 159504 h 4704291"/>
                <a:gd name="connsiteX12" fmla="*/ 5117597 w 5117597"/>
                <a:gd name="connsiteY12" fmla="*/ 3764545 h 4704291"/>
                <a:gd name="connsiteX13" fmla="*/ 4958093 w 5117597"/>
                <a:gd name="connsiteY13" fmla="*/ 3924049 h 4704291"/>
                <a:gd name="connsiteX14" fmla="*/ 3699411 w 5117597"/>
                <a:gd name="connsiteY14" fmla="*/ 3924049 h 4704291"/>
                <a:gd name="connsiteX15" fmla="*/ 3539907 w 5117597"/>
                <a:gd name="connsiteY15" fmla="*/ 3764545 h 4704291"/>
                <a:gd name="connsiteX16" fmla="*/ 3539907 w 5117597"/>
                <a:gd name="connsiteY16" fmla="*/ 159504 h 4704291"/>
                <a:gd name="connsiteX17" fmla="*/ 3699411 w 5117597"/>
                <a:gd name="connsiteY17" fmla="*/ 0 h 4704291"/>
                <a:gd name="connsiteX18" fmla="*/ 159504 w 5117597"/>
                <a:gd name="connsiteY18" fmla="*/ 0 h 4704291"/>
                <a:gd name="connsiteX19" fmla="*/ 1418186 w 5117597"/>
                <a:gd name="connsiteY19" fmla="*/ 0 h 4704291"/>
                <a:gd name="connsiteX20" fmla="*/ 1577690 w 5117597"/>
                <a:gd name="connsiteY20" fmla="*/ 159504 h 4704291"/>
                <a:gd name="connsiteX21" fmla="*/ 1577690 w 5117597"/>
                <a:gd name="connsiteY21" fmla="*/ 3764545 h 4704291"/>
                <a:gd name="connsiteX22" fmla="*/ 1418186 w 5117597"/>
                <a:gd name="connsiteY22" fmla="*/ 3924049 h 4704291"/>
                <a:gd name="connsiteX23" fmla="*/ 159504 w 5117597"/>
                <a:gd name="connsiteY23" fmla="*/ 3924049 h 4704291"/>
                <a:gd name="connsiteX24" fmla="*/ 0 w 5117597"/>
                <a:gd name="connsiteY24" fmla="*/ 3764545 h 4704291"/>
                <a:gd name="connsiteX25" fmla="*/ 0 w 5117597"/>
                <a:gd name="connsiteY25" fmla="*/ 159504 h 4704291"/>
                <a:gd name="connsiteX26" fmla="*/ 159504 w 5117597"/>
                <a:gd name="connsiteY26" fmla="*/ 0 h 470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117597" h="4704291">
                  <a:moveTo>
                    <a:pt x="1929458" y="780242"/>
                  </a:moveTo>
                  <a:lnTo>
                    <a:pt x="3188140" y="780242"/>
                  </a:lnTo>
                  <a:cubicBezTo>
                    <a:pt x="3276232" y="780242"/>
                    <a:pt x="3347644" y="851654"/>
                    <a:pt x="3347644" y="939746"/>
                  </a:cubicBezTo>
                  <a:lnTo>
                    <a:pt x="3347644" y="4544787"/>
                  </a:lnTo>
                  <a:cubicBezTo>
                    <a:pt x="3347644" y="4632879"/>
                    <a:pt x="3276232" y="4704291"/>
                    <a:pt x="3188140" y="4704291"/>
                  </a:cubicBezTo>
                  <a:lnTo>
                    <a:pt x="1929458" y="4704291"/>
                  </a:lnTo>
                  <a:cubicBezTo>
                    <a:pt x="1841366" y="4704291"/>
                    <a:pt x="1769954" y="4632879"/>
                    <a:pt x="1769954" y="4544787"/>
                  </a:cubicBezTo>
                  <a:lnTo>
                    <a:pt x="1769954" y="939746"/>
                  </a:lnTo>
                  <a:cubicBezTo>
                    <a:pt x="1769954" y="851654"/>
                    <a:pt x="1841366" y="780242"/>
                    <a:pt x="1929458" y="780242"/>
                  </a:cubicBezTo>
                  <a:close/>
                  <a:moveTo>
                    <a:pt x="3699411" y="0"/>
                  </a:moveTo>
                  <a:lnTo>
                    <a:pt x="4958093" y="0"/>
                  </a:lnTo>
                  <a:cubicBezTo>
                    <a:pt x="5046185" y="0"/>
                    <a:pt x="5117597" y="71412"/>
                    <a:pt x="5117597" y="159504"/>
                  </a:cubicBezTo>
                  <a:lnTo>
                    <a:pt x="5117597" y="3764545"/>
                  </a:lnTo>
                  <a:cubicBezTo>
                    <a:pt x="5117597" y="3852637"/>
                    <a:pt x="5046185" y="3924049"/>
                    <a:pt x="4958093" y="3924049"/>
                  </a:cubicBezTo>
                  <a:lnTo>
                    <a:pt x="3699411" y="3924049"/>
                  </a:lnTo>
                  <a:cubicBezTo>
                    <a:pt x="3611319" y="3924049"/>
                    <a:pt x="3539907" y="3852637"/>
                    <a:pt x="3539907" y="3764545"/>
                  </a:cubicBezTo>
                  <a:lnTo>
                    <a:pt x="3539907" y="159504"/>
                  </a:lnTo>
                  <a:cubicBezTo>
                    <a:pt x="3539907" y="71412"/>
                    <a:pt x="3611319" y="0"/>
                    <a:pt x="3699411" y="0"/>
                  </a:cubicBezTo>
                  <a:close/>
                  <a:moveTo>
                    <a:pt x="159504" y="0"/>
                  </a:moveTo>
                  <a:lnTo>
                    <a:pt x="1418186" y="0"/>
                  </a:lnTo>
                  <a:cubicBezTo>
                    <a:pt x="1506278" y="0"/>
                    <a:pt x="1577690" y="71412"/>
                    <a:pt x="1577690" y="159504"/>
                  </a:cubicBezTo>
                  <a:lnTo>
                    <a:pt x="1577690" y="3764545"/>
                  </a:lnTo>
                  <a:cubicBezTo>
                    <a:pt x="1577690" y="3852637"/>
                    <a:pt x="1506278" y="3924049"/>
                    <a:pt x="1418186" y="3924049"/>
                  </a:cubicBezTo>
                  <a:lnTo>
                    <a:pt x="159504" y="3924049"/>
                  </a:lnTo>
                  <a:cubicBezTo>
                    <a:pt x="71412" y="3924049"/>
                    <a:pt x="0" y="3852637"/>
                    <a:pt x="0" y="3764545"/>
                  </a:cubicBezTo>
                  <a:lnTo>
                    <a:pt x="0" y="159504"/>
                  </a:lnTo>
                  <a:cubicBezTo>
                    <a:pt x="0" y="71412"/>
                    <a:pt x="71412" y="0"/>
                    <a:pt x="159504" y="0"/>
                  </a:cubicBezTo>
                  <a:close/>
                </a:path>
              </a:pathLst>
            </a:custGeom>
            <a:blipFill>
              <a:blip r:embed="rId2"/>
              <a:srcRect/>
              <a:stretch>
                <a:fillRect l="-114592" t="-28328" r="-23646" b="-1745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任意多边形: 形状 4"/>
            <p:cNvSpPr/>
            <p:nvPr userDrawn="1"/>
          </p:nvSpPr>
          <p:spPr>
            <a:xfrm>
              <a:off x="978403" y="1275938"/>
              <a:ext cx="5117597" cy="4704291"/>
            </a:xfrm>
            <a:custGeom>
              <a:avLst/>
              <a:gdLst>
                <a:gd name="connsiteX0" fmla="*/ 1929458 w 5117597"/>
                <a:gd name="connsiteY0" fmla="*/ 780242 h 4704291"/>
                <a:gd name="connsiteX1" fmla="*/ 3188140 w 5117597"/>
                <a:gd name="connsiteY1" fmla="*/ 780242 h 4704291"/>
                <a:gd name="connsiteX2" fmla="*/ 3347644 w 5117597"/>
                <a:gd name="connsiteY2" fmla="*/ 939746 h 4704291"/>
                <a:gd name="connsiteX3" fmla="*/ 3347644 w 5117597"/>
                <a:gd name="connsiteY3" fmla="*/ 4544787 h 4704291"/>
                <a:gd name="connsiteX4" fmla="*/ 3188140 w 5117597"/>
                <a:gd name="connsiteY4" fmla="*/ 4704291 h 4704291"/>
                <a:gd name="connsiteX5" fmla="*/ 1929458 w 5117597"/>
                <a:gd name="connsiteY5" fmla="*/ 4704291 h 4704291"/>
                <a:gd name="connsiteX6" fmla="*/ 1769954 w 5117597"/>
                <a:gd name="connsiteY6" fmla="*/ 4544787 h 4704291"/>
                <a:gd name="connsiteX7" fmla="*/ 1769954 w 5117597"/>
                <a:gd name="connsiteY7" fmla="*/ 939746 h 4704291"/>
                <a:gd name="connsiteX8" fmla="*/ 1929458 w 5117597"/>
                <a:gd name="connsiteY8" fmla="*/ 780242 h 4704291"/>
                <a:gd name="connsiteX9" fmla="*/ 3699411 w 5117597"/>
                <a:gd name="connsiteY9" fmla="*/ 0 h 4704291"/>
                <a:gd name="connsiteX10" fmla="*/ 4958093 w 5117597"/>
                <a:gd name="connsiteY10" fmla="*/ 0 h 4704291"/>
                <a:gd name="connsiteX11" fmla="*/ 5117597 w 5117597"/>
                <a:gd name="connsiteY11" fmla="*/ 159504 h 4704291"/>
                <a:gd name="connsiteX12" fmla="*/ 5117597 w 5117597"/>
                <a:gd name="connsiteY12" fmla="*/ 3764545 h 4704291"/>
                <a:gd name="connsiteX13" fmla="*/ 4958093 w 5117597"/>
                <a:gd name="connsiteY13" fmla="*/ 3924049 h 4704291"/>
                <a:gd name="connsiteX14" fmla="*/ 3699411 w 5117597"/>
                <a:gd name="connsiteY14" fmla="*/ 3924049 h 4704291"/>
                <a:gd name="connsiteX15" fmla="*/ 3539907 w 5117597"/>
                <a:gd name="connsiteY15" fmla="*/ 3764545 h 4704291"/>
                <a:gd name="connsiteX16" fmla="*/ 3539907 w 5117597"/>
                <a:gd name="connsiteY16" fmla="*/ 159504 h 4704291"/>
                <a:gd name="connsiteX17" fmla="*/ 3699411 w 5117597"/>
                <a:gd name="connsiteY17" fmla="*/ 0 h 4704291"/>
                <a:gd name="connsiteX18" fmla="*/ 159504 w 5117597"/>
                <a:gd name="connsiteY18" fmla="*/ 0 h 4704291"/>
                <a:gd name="connsiteX19" fmla="*/ 1418186 w 5117597"/>
                <a:gd name="connsiteY19" fmla="*/ 0 h 4704291"/>
                <a:gd name="connsiteX20" fmla="*/ 1577690 w 5117597"/>
                <a:gd name="connsiteY20" fmla="*/ 159504 h 4704291"/>
                <a:gd name="connsiteX21" fmla="*/ 1577690 w 5117597"/>
                <a:gd name="connsiteY21" fmla="*/ 3764545 h 4704291"/>
                <a:gd name="connsiteX22" fmla="*/ 1418186 w 5117597"/>
                <a:gd name="connsiteY22" fmla="*/ 3924049 h 4704291"/>
                <a:gd name="connsiteX23" fmla="*/ 159504 w 5117597"/>
                <a:gd name="connsiteY23" fmla="*/ 3924049 h 4704291"/>
                <a:gd name="connsiteX24" fmla="*/ 0 w 5117597"/>
                <a:gd name="connsiteY24" fmla="*/ 3764545 h 4704291"/>
                <a:gd name="connsiteX25" fmla="*/ 0 w 5117597"/>
                <a:gd name="connsiteY25" fmla="*/ 159504 h 4704291"/>
                <a:gd name="connsiteX26" fmla="*/ 159504 w 5117597"/>
                <a:gd name="connsiteY26" fmla="*/ 0 h 470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117597" h="4704291">
                  <a:moveTo>
                    <a:pt x="1929458" y="780242"/>
                  </a:moveTo>
                  <a:lnTo>
                    <a:pt x="3188140" y="780242"/>
                  </a:lnTo>
                  <a:cubicBezTo>
                    <a:pt x="3276232" y="780242"/>
                    <a:pt x="3347644" y="851654"/>
                    <a:pt x="3347644" y="939746"/>
                  </a:cubicBezTo>
                  <a:lnTo>
                    <a:pt x="3347644" y="4544787"/>
                  </a:lnTo>
                  <a:cubicBezTo>
                    <a:pt x="3347644" y="4632879"/>
                    <a:pt x="3276232" y="4704291"/>
                    <a:pt x="3188140" y="4704291"/>
                  </a:cubicBezTo>
                  <a:lnTo>
                    <a:pt x="1929458" y="4704291"/>
                  </a:lnTo>
                  <a:cubicBezTo>
                    <a:pt x="1841366" y="4704291"/>
                    <a:pt x="1769954" y="4632879"/>
                    <a:pt x="1769954" y="4544787"/>
                  </a:cubicBezTo>
                  <a:lnTo>
                    <a:pt x="1769954" y="939746"/>
                  </a:lnTo>
                  <a:cubicBezTo>
                    <a:pt x="1769954" y="851654"/>
                    <a:pt x="1841366" y="780242"/>
                    <a:pt x="1929458" y="780242"/>
                  </a:cubicBezTo>
                  <a:close/>
                  <a:moveTo>
                    <a:pt x="3699411" y="0"/>
                  </a:moveTo>
                  <a:lnTo>
                    <a:pt x="4958093" y="0"/>
                  </a:lnTo>
                  <a:cubicBezTo>
                    <a:pt x="5046185" y="0"/>
                    <a:pt x="5117597" y="71412"/>
                    <a:pt x="5117597" y="159504"/>
                  </a:cubicBezTo>
                  <a:lnTo>
                    <a:pt x="5117597" y="3764545"/>
                  </a:lnTo>
                  <a:cubicBezTo>
                    <a:pt x="5117597" y="3852637"/>
                    <a:pt x="5046185" y="3924049"/>
                    <a:pt x="4958093" y="3924049"/>
                  </a:cubicBezTo>
                  <a:lnTo>
                    <a:pt x="3699411" y="3924049"/>
                  </a:lnTo>
                  <a:cubicBezTo>
                    <a:pt x="3611319" y="3924049"/>
                    <a:pt x="3539907" y="3852637"/>
                    <a:pt x="3539907" y="3764545"/>
                  </a:cubicBezTo>
                  <a:lnTo>
                    <a:pt x="3539907" y="159504"/>
                  </a:lnTo>
                  <a:cubicBezTo>
                    <a:pt x="3539907" y="71412"/>
                    <a:pt x="3611319" y="0"/>
                    <a:pt x="3699411" y="0"/>
                  </a:cubicBezTo>
                  <a:close/>
                  <a:moveTo>
                    <a:pt x="159504" y="0"/>
                  </a:moveTo>
                  <a:lnTo>
                    <a:pt x="1418186" y="0"/>
                  </a:lnTo>
                  <a:cubicBezTo>
                    <a:pt x="1506278" y="0"/>
                    <a:pt x="1577690" y="71412"/>
                    <a:pt x="1577690" y="159504"/>
                  </a:cubicBezTo>
                  <a:lnTo>
                    <a:pt x="1577690" y="3764545"/>
                  </a:lnTo>
                  <a:cubicBezTo>
                    <a:pt x="1577690" y="3852637"/>
                    <a:pt x="1506278" y="3924049"/>
                    <a:pt x="1418186" y="3924049"/>
                  </a:cubicBezTo>
                  <a:lnTo>
                    <a:pt x="159504" y="3924049"/>
                  </a:lnTo>
                  <a:cubicBezTo>
                    <a:pt x="71412" y="3924049"/>
                    <a:pt x="0" y="3852637"/>
                    <a:pt x="0" y="3764545"/>
                  </a:cubicBezTo>
                  <a:lnTo>
                    <a:pt x="0" y="159504"/>
                  </a:lnTo>
                  <a:cubicBezTo>
                    <a:pt x="0" y="71412"/>
                    <a:pt x="71412" y="0"/>
                    <a:pt x="15950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6003">
                    <a:alpha val="13000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0403" y="-1"/>
            <a:ext cx="10858500" cy="1349829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>
          <a:xfrm>
            <a:off x="5401732" y="6235706"/>
            <a:ext cx="1388536" cy="206381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60404" y="6235706"/>
            <a:ext cx="4140201" cy="20638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请在插入菜单</a:t>
            </a:r>
            <a:r>
              <a:rPr lang="en-US" altLang="zh-CN"/>
              <a:t>—</a:t>
            </a:r>
            <a:r>
              <a:rPr lang="zh-CN" altLang="en-US"/>
              <a:t>页眉和页脚中修改此文本</a:t>
            </a:r>
            <a:endParaRPr lang="zh-CN" altLang="en-US" dirty="0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971305" y="6235706"/>
            <a:ext cx="2547595" cy="206381"/>
          </a:xfrm>
          <a:prstGeom prst="rect">
            <a:avLst/>
          </a:prstGeom>
        </p:spPr>
        <p:txBody>
          <a:bodyPr/>
          <a:lstStyle/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图形 64"/>
          <p:cNvSpPr/>
          <p:nvPr userDrawn="1"/>
        </p:nvSpPr>
        <p:spPr>
          <a:xfrm flipH="1" flipV="1">
            <a:off x="538066" y="1172627"/>
            <a:ext cx="212005" cy="263687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占位符 14"/>
          <p:cNvSpPr>
            <a:spLocks noGrp="1"/>
          </p:cNvSpPr>
          <p:nvPr>
            <p:ph type="body" sz="quarter" idx="10" hasCustomPrompt="1"/>
          </p:nvPr>
        </p:nvSpPr>
        <p:spPr>
          <a:xfrm>
            <a:off x="7867649" y="6109861"/>
            <a:ext cx="3651251" cy="180659"/>
          </a:xfrm>
        </p:spPr>
        <p:txBody>
          <a:bodyPr vert="horz" wrap="none" lIns="91440" tIns="45720" rIns="91440" bIns="45720" rtlCol="0" anchor="ctr" anchorCtr="0">
            <a:noAutofit/>
          </a:bodyPr>
          <a:lstStyle>
            <a:lvl1pPr marL="0" indent="0" algn="r">
              <a:lnSpc>
                <a:spcPct val="100000"/>
              </a:lnSpc>
              <a:buNone/>
              <a:defRPr lang="zh-CN" altLang="en-US" sz="1000" b="0" dirty="0" smtClean="0">
                <a:ln>
                  <a:noFill/>
                </a:ln>
                <a:latin typeface="+mj-lt"/>
                <a:ea typeface="+mj-ea"/>
                <a:cs typeface="+mj-cs"/>
              </a:defRPr>
            </a:lvl1pPr>
          </a:lstStyle>
          <a:p>
            <a:pPr marL="228600" lvl="0" indent="-228600" algn="r">
              <a:spcBef>
                <a:spcPct val="0"/>
              </a:spcBef>
            </a:pPr>
            <a:r>
              <a:rPr lang="en-US" altLang="zh-CN" dirty="0"/>
              <a:t>Speaker name and title</a:t>
            </a:r>
          </a:p>
        </p:txBody>
      </p:sp>
      <p:sp>
        <p:nvSpPr>
          <p:cNvPr id="10" name="文本占位符 22"/>
          <p:cNvSpPr>
            <a:spLocks noGrp="1"/>
          </p:cNvSpPr>
          <p:nvPr>
            <p:ph type="body" sz="quarter" idx="11" hasCustomPrompt="1"/>
          </p:nvPr>
        </p:nvSpPr>
        <p:spPr>
          <a:xfrm>
            <a:off x="673100" y="6109861"/>
            <a:ext cx="3651251" cy="180659"/>
          </a:xfrm>
        </p:spPr>
        <p:txBody>
          <a:bodyPr vert="horz" wrap="none" lIns="91440" tIns="45720" rIns="91440" bIns="45720" rtlCol="0"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zh-CN" altLang="en-US" sz="1000" b="0" dirty="0" smtClean="0">
                <a:ln>
                  <a:noFill/>
                </a:ln>
                <a:latin typeface="+mj-lt"/>
                <a:ea typeface="+mj-ea"/>
                <a:cs typeface="+mj-cs"/>
              </a:defRPr>
            </a:lvl1pPr>
          </a:lstStyle>
          <a:p>
            <a:pPr marL="0" indent="0"/>
            <a:r>
              <a:rPr lang="en-US" altLang="zh-CN" dirty="0"/>
              <a:t>www.islide.cc</a:t>
            </a:r>
          </a:p>
        </p:txBody>
      </p:sp>
      <p:sp>
        <p:nvSpPr>
          <p:cNvPr id="11" name="标题 1"/>
          <p:cNvSpPr>
            <a:spLocks noGrp="1"/>
          </p:cNvSpPr>
          <p:nvPr>
            <p:ph type="ctrTitle" hasCustomPrompt="1"/>
          </p:nvPr>
        </p:nvSpPr>
        <p:spPr>
          <a:xfrm>
            <a:off x="1364343" y="1512888"/>
            <a:ext cx="5613113" cy="304641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/>
            </a:lvl1pPr>
          </a:lstStyle>
          <a:p>
            <a:r>
              <a:rPr lang="en-US" altLang="zh-CN" dirty="0"/>
              <a:t>Click to edit Master title style </a:t>
            </a:r>
            <a:endParaRPr lang="zh-CN" altLang="en-US" dirty="0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6977456" y="1339438"/>
            <a:ext cx="3347643" cy="4704291"/>
          </a:xfrm>
          <a:custGeom>
            <a:avLst/>
            <a:gdLst>
              <a:gd name="connsiteX0" fmla="*/ 159504 w 3347643"/>
              <a:gd name="connsiteY0" fmla="*/ 780242 h 4704291"/>
              <a:gd name="connsiteX1" fmla="*/ 1418186 w 3347643"/>
              <a:gd name="connsiteY1" fmla="*/ 780242 h 4704291"/>
              <a:gd name="connsiteX2" fmla="*/ 1577690 w 3347643"/>
              <a:gd name="connsiteY2" fmla="*/ 939746 h 4704291"/>
              <a:gd name="connsiteX3" fmla="*/ 1577690 w 3347643"/>
              <a:gd name="connsiteY3" fmla="*/ 4544787 h 4704291"/>
              <a:gd name="connsiteX4" fmla="*/ 1418186 w 3347643"/>
              <a:gd name="connsiteY4" fmla="*/ 4704291 h 4704291"/>
              <a:gd name="connsiteX5" fmla="*/ 159504 w 3347643"/>
              <a:gd name="connsiteY5" fmla="*/ 4704291 h 4704291"/>
              <a:gd name="connsiteX6" fmla="*/ 0 w 3347643"/>
              <a:gd name="connsiteY6" fmla="*/ 4544787 h 4704291"/>
              <a:gd name="connsiteX7" fmla="*/ 0 w 3347643"/>
              <a:gd name="connsiteY7" fmla="*/ 939746 h 4704291"/>
              <a:gd name="connsiteX8" fmla="*/ 159504 w 3347643"/>
              <a:gd name="connsiteY8" fmla="*/ 780242 h 4704291"/>
              <a:gd name="connsiteX9" fmla="*/ 1929457 w 3347643"/>
              <a:gd name="connsiteY9" fmla="*/ 0 h 4704291"/>
              <a:gd name="connsiteX10" fmla="*/ 3188139 w 3347643"/>
              <a:gd name="connsiteY10" fmla="*/ 0 h 4704291"/>
              <a:gd name="connsiteX11" fmla="*/ 3347643 w 3347643"/>
              <a:gd name="connsiteY11" fmla="*/ 159504 h 4704291"/>
              <a:gd name="connsiteX12" fmla="*/ 3347643 w 3347643"/>
              <a:gd name="connsiteY12" fmla="*/ 3764545 h 4704291"/>
              <a:gd name="connsiteX13" fmla="*/ 3188139 w 3347643"/>
              <a:gd name="connsiteY13" fmla="*/ 3924049 h 4704291"/>
              <a:gd name="connsiteX14" fmla="*/ 1929457 w 3347643"/>
              <a:gd name="connsiteY14" fmla="*/ 3924049 h 4704291"/>
              <a:gd name="connsiteX15" fmla="*/ 1769953 w 3347643"/>
              <a:gd name="connsiteY15" fmla="*/ 3764545 h 4704291"/>
              <a:gd name="connsiteX16" fmla="*/ 1769953 w 3347643"/>
              <a:gd name="connsiteY16" fmla="*/ 159504 h 4704291"/>
              <a:gd name="connsiteX17" fmla="*/ 1929457 w 3347643"/>
              <a:gd name="connsiteY17" fmla="*/ 0 h 470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47643" h="4704291">
                <a:moveTo>
                  <a:pt x="159504" y="780242"/>
                </a:moveTo>
                <a:lnTo>
                  <a:pt x="1418186" y="780242"/>
                </a:lnTo>
                <a:cubicBezTo>
                  <a:pt x="1506278" y="780242"/>
                  <a:pt x="1577690" y="851654"/>
                  <a:pt x="1577690" y="939746"/>
                </a:cubicBezTo>
                <a:lnTo>
                  <a:pt x="1577690" y="4544787"/>
                </a:lnTo>
                <a:cubicBezTo>
                  <a:pt x="1577690" y="4632879"/>
                  <a:pt x="1506278" y="4704291"/>
                  <a:pt x="1418186" y="4704291"/>
                </a:cubicBezTo>
                <a:lnTo>
                  <a:pt x="159504" y="4704291"/>
                </a:lnTo>
                <a:cubicBezTo>
                  <a:pt x="71412" y="4704291"/>
                  <a:pt x="0" y="4632879"/>
                  <a:pt x="0" y="4544787"/>
                </a:cubicBezTo>
                <a:lnTo>
                  <a:pt x="0" y="939746"/>
                </a:lnTo>
                <a:cubicBezTo>
                  <a:pt x="0" y="851654"/>
                  <a:pt x="71412" y="780242"/>
                  <a:pt x="159504" y="780242"/>
                </a:cubicBezTo>
                <a:close/>
                <a:moveTo>
                  <a:pt x="1929457" y="0"/>
                </a:moveTo>
                <a:lnTo>
                  <a:pt x="3188139" y="0"/>
                </a:lnTo>
                <a:cubicBezTo>
                  <a:pt x="3276231" y="0"/>
                  <a:pt x="3347643" y="71412"/>
                  <a:pt x="3347643" y="159504"/>
                </a:cubicBezTo>
                <a:lnTo>
                  <a:pt x="3347643" y="3764545"/>
                </a:lnTo>
                <a:cubicBezTo>
                  <a:pt x="3347643" y="3852637"/>
                  <a:pt x="3276231" y="3924049"/>
                  <a:pt x="3188139" y="3924049"/>
                </a:cubicBezTo>
                <a:lnTo>
                  <a:pt x="1929457" y="3924049"/>
                </a:lnTo>
                <a:cubicBezTo>
                  <a:pt x="1841365" y="3924049"/>
                  <a:pt x="1769953" y="3852637"/>
                  <a:pt x="1769953" y="3764545"/>
                </a:cubicBezTo>
                <a:lnTo>
                  <a:pt x="1769953" y="159504"/>
                </a:lnTo>
                <a:cubicBezTo>
                  <a:pt x="1769953" y="71412"/>
                  <a:pt x="1841365" y="0"/>
                  <a:pt x="1929457" y="0"/>
                </a:cubicBezTo>
                <a:close/>
              </a:path>
            </a:pathLst>
          </a:custGeom>
          <a:blipFill>
            <a:blip r:embed="rId2"/>
            <a:srcRect/>
            <a:stretch>
              <a:fillRect l="-209034" t="-28473" r="-55160" b="-173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/>
        </p:nvSpPr>
        <p:spPr>
          <a:xfrm>
            <a:off x="6977456" y="1339438"/>
            <a:ext cx="3347643" cy="4704291"/>
          </a:xfrm>
          <a:custGeom>
            <a:avLst/>
            <a:gdLst>
              <a:gd name="connsiteX0" fmla="*/ 159504 w 3347643"/>
              <a:gd name="connsiteY0" fmla="*/ 780242 h 4704291"/>
              <a:gd name="connsiteX1" fmla="*/ 1418186 w 3347643"/>
              <a:gd name="connsiteY1" fmla="*/ 780242 h 4704291"/>
              <a:gd name="connsiteX2" fmla="*/ 1577690 w 3347643"/>
              <a:gd name="connsiteY2" fmla="*/ 939746 h 4704291"/>
              <a:gd name="connsiteX3" fmla="*/ 1577690 w 3347643"/>
              <a:gd name="connsiteY3" fmla="*/ 4544787 h 4704291"/>
              <a:gd name="connsiteX4" fmla="*/ 1418186 w 3347643"/>
              <a:gd name="connsiteY4" fmla="*/ 4704291 h 4704291"/>
              <a:gd name="connsiteX5" fmla="*/ 159504 w 3347643"/>
              <a:gd name="connsiteY5" fmla="*/ 4704291 h 4704291"/>
              <a:gd name="connsiteX6" fmla="*/ 0 w 3347643"/>
              <a:gd name="connsiteY6" fmla="*/ 4544787 h 4704291"/>
              <a:gd name="connsiteX7" fmla="*/ 0 w 3347643"/>
              <a:gd name="connsiteY7" fmla="*/ 939746 h 4704291"/>
              <a:gd name="connsiteX8" fmla="*/ 159504 w 3347643"/>
              <a:gd name="connsiteY8" fmla="*/ 780242 h 4704291"/>
              <a:gd name="connsiteX9" fmla="*/ 1929457 w 3347643"/>
              <a:gd name="connsiteY9" fmla="*/ 0 h 4704291"/>
              <a:gd name="connsiteX10" fmla="*/ 3188139 w 3347643"/>
              <a:gd name="connsiteY10" fmla="*/ 0 h 4704291"/>
              <a:gd name="connsiteX11" fmla="*/ 3347643 w 3347643"/>
              <a:gd name="connsiteY11" fmla="*/ 159504 h 4704291"/>
              <a:gd name="connsiteX12" fmla="*/ 3347643 w 3347643"/>
              <a:gd name="connsiteY12" fmla="*/ 3764545 h 4704291"/>
              <a:gd name="connsiteX13" fmla="*/ 3188139 w 3347643"/>
              <a:gd name="connsiteY13" fmla="*/ 3924049 h 4704291"/>
              <a:gd name="connsiteX14" fmla="*/ 1929457 w 3347643"/>
              <a:gd name="connsiteY14" fmla="*/ 3924049 h 4704291"/>
              <a:gd name="connsiteX15" fmla="*/ 1769953 w 3347643"/>
              <a:gd name="connsiteY15" fmla="*/ 3764545 h 4704291"/>
              <a:gd name="connsiteX16" fmla="*/ 1769953 w 3347643"/>
              <a:gd name="connsiteY16" fmla="*/ 159504 h 4704291"/>
              <a:gd name="connsiteX17" fmla="*/ 1929457 w 3347643"/>
              <a:gd name="connsiteY17" fmla="*/ 0 h 4704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47643" h="4704291">
                <a:moveTo>
                  <a:pt x="159504" y="780242"/>
                </a:moveTo>
                <a:lnTo>
                  <a:pt x="1418186" y="780242"/>
                </a:lnTo>
                <a:cubicBezTo>
                  <a:pt x="1506278" y="780242"/>
                  <a:pt x="1577690" y="851654"/>
                  <a:pt x="1577690" y="939746"/>
                </a:cubicBezTo>
                <a:lnTo>
                  <a:pt x="1577690" y="4544787"/>
                </a:lnTo>
                <a:cubicBezTo>
                  <a:pt x="1577690" y="4632879"/>
                  <a:pt x="1506278" y="4704291"/>
                  <a:pt x="1418186" y="4704291"/>
                </a:cubicBezTo>
                <a:lnTo>
                  <a:pt x="159504" y="4704291"/>
                </a:lnTo>
                <a:cubicBezTo>
                  <a:pt x="71412" y="4704291"/>
                  <a:pt x="0" y="4632879"/>
                  <a:pt x="0" y="4544787"/>
                </a:cubicBezTo>
                <a:lnTo>
                  <a:pt x="0" y="939746"/>
                </a:lnTo>
                <a:cubicBezTo>
                  <a:pt x="0" y="851654"/>
                  <a:pt x="71412" y="780242"/>
                  <a:pt x="159504" y="780242"/>
                </a:cubicBezTo>
                <a:close/>
                <a:moveTo>
                  <a:pt x="1929457" y="0"/>
                </a:moveTo>
                <a:lnTo>
                  <a:pt x="3188139" y="0"/>
                </a:lnTo>
                <a:cubicBezTo>
                  <a:pt x="3276231" y="0"/>
                  <a:pt x="3347643" y="71412"/>
                  <a:pt x="3347643" y="159504"/>
                </a:cubicBezTo>
                <a:lnTo>
                  <a:pt x="3347643" y="3764545"/>
                </a:lnTo>
                <a:cubicBezTo>
                  <a:pt x="3347643" y="3852637"/>
                  <a:pt x="3276231" y="3924049"/>
                  <a:pt x="3188139" y="3924049"/>
                </a:cubicBezTo>
                <a:lnTo>
                  <a:pt x="1929457" y="3924049"/>
                </a:lnTo>
                <a:cubicBezTo>
                  <a:pt x="1841365" y="3924049"/>
                  <a:pt x="1769953" y="3852637"/>
                  <a:pt x="1769953" y="3764545"/>
                </a:cubicBezTo>
                <a:lnTo>
                  <a:pt x="1769953" y="159504"/>
                </a:lnTo>
                <a:cubicBezTo>
                  <a:pt x="1769953" y="71412"/>
                  <a:pt x="1841365" y="0"/>
                  <a:pt x="1929457" y="0"/>
                </a:cubicBezTo>
                <a:close/>
              </a:path>
            </a:pathLst>
          </a:custGeom>
          <a:gradFill flip="none" rotWithShape="1">
            <a:gsLst>
              <a:gs pos="0">
                <a:srgbClr val="F76003">
                  <a:alpha val="13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3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3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10" name="日期占位符 7"/>
          <p:cNvSpPr>
            <a:spLocks noGrp="1"/>
          </p:cNvSpPr>
          <p:nvPr>
            <p:ph type="dt" sz="half" idx="2"/>
          </p:nvPr>
        </p:nvSpPr>
        <p:spPr>
          <a:xfrm>
            <a:off x="5401732" y="6235706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1" name="页脚占位符 8"/>
          <p:cNvSpPr>
            <a:spLocks noGrp="1"/>
          </p:cNvSpPr>
          <p:nvPr>
            <p:ph type="ftr" sz="quarter" idx="3"/>
          </p:nvPr>
        </p:nvSpPr>
        <p:spPr>
          <a:xfrm>
            <a:off x="660404" y="6235706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请在插入菜单</a:t>
            </a:r>
            <a:r>
              <a:rPr lang="en-US" altLang="zh-CN"/>
              <a:t>—</a:t>
            </a:r>
            <a:r>
              <a:rPr lang="zh-CN" altLang="en-US"/>
              <a:t>页眉和页脚中修改此文本</a:t>
            </a:r>
            <a:endParaRPr lang="zh-CN" altLang="en-US" dirty="0"/>
          </a:p>
        </p:txBody>
      </p:sp>
      <p:sp>
        <p:nvSpPr>
          <p:cNvPr id="12" name="灯片编号占位符 9"/>
          <p:cNvSpPr>
            <a:spLocks noGrp="1"/>
          </p:cNvSpPr>
          <p:nvPr>
            <p:ph type="sldNum" sz="quarter" idx="4"/>
          </p:nvPr>
        </p:nvSpPr>
        <p:spPr>
          <a:xfrm>
            <a:off x="8971305" y="6235706"/>
            <a:ext cx="2547595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9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0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themeOverride" Target="../theme/themeOverride12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7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8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9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16.png"/><Relationship Id="rId2" Type="http://schemas.openxmlformats.org/officeDocument/2006/relationships/tags" Target="../tags/tag30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8.xml"/><Relationship Id="rId1" Type="http://schemas.openxmlformats.org/officeDocument/2006/relationships/themeOverride" Target="../theme/themeOverride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14.xml"/><Relationship Id="rId1" Type="http://schemas.openxmlformats.org/officeDocument/2006/relationships/themeOverride" Target="../theme/themeOverride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9"/>
          <p:cNvSpPr>
            <a:spLocks noGrp="1"/>
          </p:cNvSpPr>
          <p:nvPr/>
        </p:nvSpPr>
        <p:spPr>
          <a:xfrm>
            <a:off x="673100" y="2736980"/>
            <a:ext cx="4725378" cy="2102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</a:rPr>
              <a:t>eureka</a:t>
            </a:r>
          </a:p>
          <a:p>
            <a:pPr algn="r"/>
            <a:endParaRPr lang="en-US" altLang="zh-CN" dirty="0">
              <a:solidFill>
                <a:schemeClr val="bg1"/>
              </a:solidFill>
            </a:endParaRPr>
          </a:p>
          <a:p>
            <a:pPr algn="r"/>
            <a:r>
              <a:rPr lang="en-US" altLang="zh-CN" dirty="0">
                <a:solidFill>
                  <a:schemeClr val="bg1"/>
                </a:solidFill>
              </a:rPr>
              <a:t>NER900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文本占位符 35"/>
          <p:cNvSpPr>
            <a:spLocks noGrp="1"/>
          </p:cNvSpPr>
          <p:nvPr/>
        </p:nvSpPr>
        <p:spPr>
          <a:xfrm>
            <a:off x="7867649" y="6109861"/>
            <a:ext cx="3651251" cy="180659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000" b="0" kern="1200" dirty="0" smtClean="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Speaker name and title</a:t>
            </a:r>
          </a:p>
        </p:txBody>
      </p:sp>
      <p:sp>
        <p:nvSpPr>
          <p:cNvPr id="10" name="图形 64"/>
          <p:cNvSpPr/>
          <p:nvPr/>
        </p:nvSpPr>
        <p:spPr>
          <a:xfrm>
            <a:off x="10774037" y="989965"/>
            <a:ext cx="531780" cy="661416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矩形: 圆角 12"/>
          <p:cNvSpPr/>
          <p:nvPr/>
        </p:nvSpPr>
        <p:spPr>
          <a:xfrm>
            <a:off x="3083414" y="3255875"/>
            <a:ext cx="881844" cy="346249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b="1" dirty="0">
                <a:solidFill>
                  <a:schemeClr val="accent1"/>
                </a:solidFill>
              </a:rPr>
              <a:t>S9E</a:t>
            </a:r>
            <a:endParaRPr lang="zh-CN" altLang="en-US" sz="1400" b="1" dirty="0">
              <a:solidFill>
                <a:schemeClr val="accent1"/>
              </a:solidFill>
            </a:endParaRPr>
          </a:p>
        </p:txBody>
      </p:sp>
      <p:pic>
        <p:nvPicPr>
          <p:cNvPr id="7" name="图片 6" descr="【最新logo】白"/>
          <p:cNvPicPr>
            <a:picLocks noChangeAspect="1"/>
          </p:cNvPicPr>
          <p:nvPr/>
        </p:nvPicPr>
        <p:blipFill rotWithShape="1">
          <a:blip r:embed="rId5"/>
          <a:srcRect t="-1" b="28267"/>
          <a:stretch/>
        </p:blipFill>
        <p:spPr>
          <a:xfrm>
            <a:off x="673100" y="839471"/>
            <a:ext cx="1266190" cy="496960"/>
          </a:xfrm>
          <a:prstGeom prst="rect">
            <a:avLst/>
          </a:prstGeom>
        </p:spPr>
      </p:pic>
      <p:pic>
        <p:nvPicPr>
          <p:cNvPr id="8" name="图片 7" descr="D:/MyData/renax/AppData/Local/Temp/picturecompress_20211019204829/output_1.pngoutput_1"/>
          <p:cNvPicPr>
            <a:picLocks noChangeAspect="1"/>
          </p:cNvPicPr>
          <p:nvPr/>
        </p:nvPicPr>
        <p:blipFill>
          <a:blip r:embed="rId6"/>
          <a:srcRect l="24500" r="26057" b="5482"/>
          <a:stretch>
            <a:fillRect/>
          </a:stretch>
        </p:blipFill>
        <p:spPr>
          <a:xfrm>
            <a:off x="5991225" y="188595"/>
            <a:ext cx="6028055" cy="648081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6" name="文本占位符 35"/>
          <p:cNvSpPr>
            <a:spLocks noGrp="1"/>
          </p:cNvSpPr>
          <p:nvPr/>
        </p:nvSpPr>
        <p:spPr>
          <a:xfrm>
            <a:off x="770917" y="5696944"/>
            <a:ext cx="3651251" cy="180659"/>
          </a:xfrm>
          <a:prstGeom prst="rect">
            <a:avLst/>
          </a:prstGeom>
        </p:spPr>
        <p:txBody>
          <a:bodyPr vert="horz" wrap="none" lIns="91440" tIns="45720" rIns="91440" bIns="45720" rtlCol="0" anchor="ctr" anchorCtr="0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1000" b="0" kern="1200" dirty="0" smtClean="0">
                <a:ln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1800" dirty="0">
                <a:solidFill>
                  <a:schemeClr val="bg1"/>
                </a:solidFill>
              </a:rPr>
              <a:t>Speaker: </a:t>
            </a:r>
            <a:r>
              <a:rPr lang="en-US" sz="1800" dirty="0">
                <a:solidFill>
                  <a:schemeClr val="bg1"/>
                </a:solidFill>
              </a:rPr>
              <a:t>Felix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70917" y="5174042"/>
            <a:ext cx="3717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Source From: Nico Ren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 64"/>
          <p:cNvSpPr/>
          <p:nvPr/>
        </p:nvSpPr>
        <p:spPr>
          <a:xfrm>
            <a:off x="11135352" y="1452245"/>
            <a:ext cx="531780" cy="661416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图形 64"/>
          <p:cNvSpPr/>
          <p:nvPr/>
        </p:nvSpPr>
        <p:spPr>
          <a:xfrm flipH="1" flipV="1">
            <a:off x="1345237" y="5862026"/>
            <a:ext cx="212005" cy="263687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7" name="图片 16" descr="【最新logo】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45" y="421005"/>
            <a:ext cx="1266190" cy="692785"/>
          </a:xfrm>
          <a:prstGeom prst="rect">
            <a:avLst/>
          </a:prstGeom>
        </p:spPr>
      </p:pic>
      <p:pic>
        <p:nvPicPr>
          <p:cNvPr id="18" name="图片 17" descr="D:/MyData/renax/AppData/Local/Temp/picturecompress_20211019205731/output_1.pngoutput_1"/>
          <p:cNvPicPr>
            <a:picLocks noChangeAspect="1"/>
          </p:cNvPicPr>
          <p:nvPr/>
        </p:nvPicPr>
        <p:blipFill>
          <a:blip r:embed="rId5"/>
          <a:srcRect l="23677" t="12289" r="35271" b="7094"/>
          <a:stretch>
            <a:fillRect/>
          </a:stretch>
        </p:blipFill>
        <p:spPr>
          <a:xfrm flipH="1">
            <a:off x="7399655" y="1736090"/>
            <a:ext cx="3735705" cy="4126230"/>
          </a:xfrm>
          <a:prstGeom prst="rect">
            <a:avLst/>
          </a:prstGeom>
        </p:spPr>
      </p:pic>
      <p:sp>
        <p:nvSpPr>
          <p:cNvPr id="2" name="文本框 1" descr="7b0a202020202262756c6c6574223a20227b5c2263617465676f727949645c223a31303030362c5c2274656d706c61746549645c223a32303233313234397d220a7d0a"/>
          <p:cNvSpPr txBox="1"/>
          <p:nvPr/>
        </p:nvSpPr>
        <p:spPr>
          <a:xfrm>
            <a:off x="2032634" y="1452245"/>
            <a:ext cx="5106719" cy="3362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2500"/>
              </a:lnSpc>
              <a:spcAft>
                <a:spcPts val="600"/>
              </a:spcAft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Enhancing Pressure Downward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ts val="2500"/>
              </a:lnSpc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Enhancing pressure for 4N to remove stubborn stains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ts val="2500"/>
              </a:lnSpc>
              <a:spcAft>
                <a:spcPts val="600"/>
              </a:spcAft>
              <a:buFont typeface="Wingdings" panose="05000000000000000000" charset="0"/>
              <a:buChar char="ü"/>
            </a:pP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ts val="2500"/>
              </a:lnSpc>
              <a:spcAft>
                <a:spcPts val="600"/>
              </a:spcAft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Auto-lifting Mop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ts val="2500"/>
              </a:lnSpc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Auto-lift the mop when encountering the carpet and strengthen the suction 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ts val="2500"/>
              </a:lnSpc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Lifting the mop when charging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 64"/>
          <p:cNvSpPr/>
          <p:nvPr/>
        </p:nvSpPr>
        <p:spPr>
          <a:xfrm>
            <a:off x="11135352" y="1452245"/>
            <a:ext cx="531780" cy="661416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图形 64"/>
          <p:cNvSpPr/>
          <p:nvPr/>
        </p:nvSpPr>
        <p:spPr>
          <a:xfrm flipH="1" flipV="1">
            <a:off x="1345237" y="5862026"/>
            <a:ext cx="212005" cy="263687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7" name="图片 16" descr="【最新logo】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45" y="421005"/>
            <a:ext cx="1266190" cy="692785"/>
          </a:xfrm>
          <a:prstGeom prst="rect">
            <a:avLst/>
          </a:prstGeom>
        </p:spPr>
      </p:pic>
      <p:pic>
        <p:nvPicPr>
          <p:cNvPr id="5" name="图片 4" descr="b583eafd8712cb8f"/>
          <p:cNvPicPr>
            <a:picLocks noChangeAspect="1"/>
          </p:cNvPicPr>
          <p:nvPr/>
        </p:nvPicPr>
        <p:blipFill>
          <a:blip r:embed="rId5"/>
          <a:srcRect t="13463" b="46800"/>
          <a:stretch>
            <a:fillRect/>
          </a:stretch>
        </p:blipFill>
        <p:spPr>
          <a:xfrm>
            <a:off x="766445" y="981258"/>
            <a:ext cx="5290185" cy="2997200"/>
          </a:xfrm>
          <a:prstGeom prst="rect">
            <a:avLst/>
          </a:prstGeom>
        </p:spPr>
      </p:pic>
      <p:pic>
        <p:nvPicPr>
          <p:cNvPr id="6" name="图片 5" descr="b583eafd8712cb8f"/>
          <p:cNvPicPr>
            <a:picLocks noChangeAspect="1"/>
          </p:cNvPicPr>
          <p:nvPr/>
        </p:nvPicPr>
        <p:blipFill>
          <a:blip r:embed="rId5"/>
          <a:srcRect l="945" t="52961" r="-945" b="6490"/>
          <a:stretch>
            <a:fillRect/>
          </a:stretch>
        </p:blipFill>
        <p:spPr>
          <a:xfrm>
            <a:off x="6038215" y="1549193"/>
            <a:ext cx="5628640" cy="283972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5AB763F-4213-7541-BB95-04FDB063DC8D}"/>
              </a:ext>
            </a:extLst>
          </p:cNvPr>
          <p:cNvSpPr txBox="1"/>
          <p:nvPr/>
        </p:nvSpPr>
        <p:spPr>
          <a:xfrm>
            <a:off x="1345237" y="4100847"/>
            <a:ext cx="19981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"Lifting" over obstacles, enhancing the ability to get out of trouble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DAA1311-9F13-0746-8199-93206DAD4C79}"/>
              </a:ext>
            </a:extLst>
          </p:cNvPr>
          <p:cNvSpPr txBox="1"/>
          <p:nvPr/>
        </p:nvSpPr>
        <p:spPr>
          <a:xfrm>
            <a:off x="3591725" y="4100847"/>
            <a:ext cx="1998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"Lift" anti-slip, walking smoothly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832674F-ABFC-C847-9DDC-DDAC87E411DC}"/>
              </a:ext>
            </a:extLst>
          </p:cNvPr>
          <p:cNvSpPr txBox="1"/>
          <p:nvPr/>
        </p:nvSpPr>
        <p:spPr>
          <a:xfrm>
            <a:off x="6402658" y="4580682"/>
            <a:ext cx="1998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"Lift" charging to avoid secondary pollution of the floor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6D02DE2-D8C7-0C46-AE5A-4C326B945FFC}"/>
              </a:ext>
            </a:extLst>
          </p:cNvPr>
          <p:cNvSpPr txBox="1"/>
          <p:nvPr/>
        </p:nvSpPr>
        <p:spPr>
          <a:xfrm>
            <a:off x="9137219" y="4580682"/>
            <a:ext cx="1998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"Lift" to stand by, the mop is ventilated and </a:t>
            </a:r>
            <a:r>
              <a:rPr lang="en-GB" dirty="0" err="1">
                <a:solidFill>
                  <a:schemeClr val="bg1"/>
                </a:solidFill>
              </a:rPr>
              <a:t>odor</a:t>
            </a:r>
            <a:r>
              <a:rPr lang="en-GB" dirty="0">
                <a:solidFill>
                  <a:schemeClr val="bg1"/>
                </a:solidFill>
              </a:rPr>
              <a:t>-resistant, no moisture-proof pads required</a:t>
            </a: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 64"/>
          <p:cNvSpPr/>
          <p:nvPr/>
        </p:nvSpPr>
        <p:spPr>
          <a:xfrm>
            <a:off x="11135352" y="1452245"/>
            <a:ext cx="531780" cy="661416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图形 64"/>
          <p:cNvSpPr/>
          <p:nvPr/>
        </p:nvSpPr>
        <p:spPr>
          <a:xfrm flipH="1" flipV="1">
            <a:off x="1345237" y="5862026"/>
            <a:ext cx="212005" cy="263687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7" name="图片 16" descr="【最新logo】白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445" y="421005"/>
            <a:ext cx="1266190" cy="6927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468245" y="1452245"/>
            <a:ext cx="8229600" cy="4114800"/>
            <a:chOff x="720" y="901"/>
            <a:chExt cx="12960" cy="6480"/>
          </a:xfrm>
        </p:grpSpPr>
        <p:sp>
          <p:nvSpPr>
            <p:cNvPr id="12" name="矩形 11"/>
            <p:cNvSpPr/>
            <p:nvPr>
              <p:custDataLst>
                <p:tags r:id="rId3"/>
              </p:custDataLst>
            </p:nvPr>
          </p:nvSpPr>
          <p:spPr>
            <a:xfrm>
              <a:off x="720" y="3296"/>
              <a:ext cx="12950" cy="28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任意多边形: 形状 27"/>
            <p:cNvSpPr/>
            <p:nvPr>
              <p:custDataLst>
                <p:tags r:id="rId4"/>
              </p:custDataLst>
            </p:nvPr>
          </p:nvSpPr>
          <p:spPr>
            <a:xfrm rot="10800000">
              <a:off x="12111" y="1719"/>
              <a:ext cx="1151" cy="665"/>
            </a:xfrm>
            <a:custGeom>
              <a:avLst/>
              <a:gdLst>
                <a:gd name="connsiteX0" fmla="*/ 174788 w 340237"/>
                <a:gd name="connsiteY0" fmla="*/ 0 h 415819"/>
                <a:gd name="connsiteX1" fmla="*/ 340237 w 340237"/>
                <a:gd name="connsiteY1" fmla="*/ 0 h 415819"/>
                <a:gd name="connsiteX2" fmla="*/ 241322 w 340237"/>
                <a:gd name="connsiteY2" fmla="*/ 415819 h 415819"/>
                <a:gd name="connsiteX3" fmla="*/ 0 w 340237"/>
                <a:gd name="connsiteY3" fmla="*/ 415819 h 41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" h="886">
                  <a:moveTo>
                    <a:pt x="372" y="0"/>
                  </a:moveTo>
                  <a:lnTo>
                    <a:pt x="725" y="0"/>
                  </a:lnTo>
                  <a:lnTo>
                    <a:pt x="514" y="886"/>
                  </a:lnTo>
                  <a:lnTo>
                    <a:pt x="0" y="886"/>
                  </a:lnTo>
                  <a:lnTo>
                    <a:pt x="372" y="0"/>
                  </a:lnTo>
                  <a:close/>
                  <a:moveTo>
                    <a:pt x="1181" y="0"/>
                  </a:moveTo>
                  <a:lnTo>
                    <a:pt x="1534" y="0"/>
                  </a:lnTo>
                  <a:lnTo>
                    <a:pt x="1323" y="886"/>
                  </a:lnTo>
                  <a:lnTo>
                    <a:pt x="809" y="886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720" y="6300"/>
              <a:ext cx="12960" cy="108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3200" b="1" spc="16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Not smart enough &amp;</a:t>
              </a:r>
            </a:p>
            <a:p>
              <a:pPr marL="0"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3200" b="1" spc="16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Need additional help</a:t>
              </a:r>
              <a:r>
                <a:rPr lang="zh-CN" altLang="en-US" sz="3200" b="1" spc="16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？</a:t>
              </a:r>
            </a:p>
          </p:txBody>
        </p:sp>
        <p:pic>
          <p:nvPicPr>
            <p:cNvPr id="6" name="图片 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9"/>
            <a:srcRect t="1" b="1"/>
            <a:stretch>
              <a:fillRect/>
            </a:stretch>
          </p:blipFill>
          <p:spPr>
            <a:xfrm>
              <a:off x="3150" y="901"/>
              <a:ext cx="8100" cy="486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60" h="6000">
                  <a:moveTo>
                    <a:pt x="0" y="0"/>
                  </a:moveTo>
                  <a:lnTo>
                    <a:pt x="8160" y="0"/>
                  </a:lnTo>
                  <a:lnTo>
                    <a:pt x="8160" y="6000"/>
                  </a:lnTo>
                  <a:lnTo>
                    <a:pt x="0" y="600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7" name="文本框 6"/>
            <p:cNvSpPr txBox="1"/>
            <p:nvPr/>
          </p:nvSpPr>
          <p:spPr>
            <a:xfrm>
              <a:off x="720" y="5551"/>
              <a:ext cx="2001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</a:rPr>
                <a:t>3.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 64"/>
          <p:cNvSpPr/>
          <p:nvPr/>
        </p:nvSpPr>
        <p:spPr>
          <a:xfrm>
            <a:off x="11135352" y="1452245"/>
            <a:ext cx="531780" cy="661416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图形 64"/>
          <p:cNvSpPr/>
          <p:nvPr/>
        </p:nvSpPr>
        <p:spPr>
          <a:xfrm flipH="1" flipV="1">
            <a:off x="1345237" y="5862026"/>
            <a:ext cx="212005" cy="263687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7" name="图片 16" descr="【最新logo】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45" y="421005"/>
            <a:ext cx="1266190" cy="692785"/>
          </a:xfrm>
          <a:prstGeom prst="rect">
            <a:avLst/>
          </a:prstGeom>
        </p:spPr>
      </p:pic>
      <p:pic>
        <p:nvPicPr>
          <p:cNvPr id="18" name="图片 17" descr="D:/MyData/renax/AppData/Local/Temp/picturecompress_20211019205731/output_1.pngoutput_1"/>
          <p:cNvPicPr>
            <a:picLocks noChangeAspect="1"/>
          </p:cNvPicPr>
          <p:nvPr/>
        </p:nvPicPr>
        <p:blipFill>
          <a:blip r:embed="rId5"/>
          <a:srcRect l="23677" t="12289" r="35271" b="7094"/>
          <a:stretch>
            <a:fillRect/>
          </a:stretch>
        </p:blipFill>
        <p:spPr>
          <a:xfrm>
            <a:off x="1557020" y="1736090"/>
            <a:ext cx="3735705" cy="4126230"/>
          </a:xfrm>
          <a:prstGeom prst="rect">
            <a:avLst/>
          </a:prstGeom>
        </p:spPr>
      </p:pic>
      <p:sp>
        <p:nvSpPr>
          <p:cNvPr id="2" name="文本框 1" descr="7b0a202020202262756c6c6574223a20227b5c2263617465676f727949645c223a31303030362c5c2274656d706c61746549645c223a32303233313234397d220a7d0a"/>
          <p:cNvSpPr txBox="1"/>
          <p:nvPr/>
        </p:nvSpPr>
        <p:spPr>
          <a:xfrm>
            <a:off x="6577329" y="1571625"/>
            <a:ext cx="47647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2500"/>
              </a:lnSpc>
              <a:spcAft>
                <a:spcPts val="600"/>
              </a:spcAft>
              <a:buFont typeface="Wingdings" panose="05000000000000000000" charset="0"/>
              <a:buNone/>
            </a:pPr>
            <a:r>
              <a:rPr lang="en-US" altLang="zh-CN" sz="2400" b="1" spc="180" dirty="0">
                <a:ln w="3175">
                  <a:noFill/>
                  <a:prstDash val="dash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New generation LDS navigation</a:t>
            </a:r>
          </a:p>
          <a:p>
            <a:pPr marL="342900" indent="-342900" fontAlgn="auto">
              <a:lnSpc>
                <a:spcPts val="2500"/>
              </a:lnSpc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en-US" altLang="zh-CN" spc="180" dirty="0">
                <a:ln w="3175">
                  <a:noFill/>
                  <a:prstDash val="dash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With 5</a:t>
            </a:r>
            <a:r>
              <a:rPr lang="en-US" altLang="zh-CN" spc="180" baseline="30000" dirty="0">
                <a:ln w="3175">
                  <a:noFill/>
                  <a:prstDash val="dash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th</a:t>
            </a:r>
            <a:r>
              <a:rPr lang="en-US" altLang="zh-CN" spc="180" dirty="0">
                <a:ln w="3175">
                  <a:noFill/>
                  <a:prstDash val="dash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generation of LDS navigation system, the S9e can map the whole house and recognize the obstacles within one cleaning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ts val="2500"/>
              </a:lnSpc>
              <a:spcAft>
                <a:spcPts val="600"/>
              </a:spcAft>
              <a:buFont typeface="Wingdings" panose="05000000000000000000" charset="0"/>
              <a:buChar char="ü"/>
            </a:pP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ts val="2500"/>
              </a:lnSpc>
              <a:spcAft>
                <a:spcPts val="600"/>
              </a:spcAft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Supports Linear Laser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ts val="2500"/>
              </a:lnSpc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Catch the 3D outline of obstacles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ts val="2500"/>
              </a:lnSpc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High precision of obstacle avoidance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fontAlgn="auto">
              <a:lnSpc>
                <a:spcPts val="2500"/>
              </a:lnSpc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Strong resistance to the visual light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/>
        </p:nvSpPr>
        <p:spPr>
          <a:xfrm>
            <a:off x="5988736" y="4183381"/>
            <a:ext cx="5907256" cy="533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3600" b="1" dirty="0">
                <a:solidFill>
                  <a:schemeClr val="bg1"/>
                </a:solidFill>
              </a:rPr>
              <a:t>Secondary selling points</a:t>
            </a:r>
          </a:p>
        </p:txBody>
      </p:sp>
      <p:sp>
        <p:nvSpPr>
          <p:cNvPr id="3" name="图形 64"/>
          <p:cNvSpPr/>
          <p:nvPr/>
        </p:nvSpPr>
        <p:spPr>
          <a:xfrm>
            <a:off x="11135352" y="1452245"/>
            <a:ext cx="531780" cy="661416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图形 64"/>
          <p:cNvSpPr/>
          <p:nvPr/>
        </p:nvSpPr>
        <p:spPr>
          <a:xfrm flipH="1" flipV="1">
            <a:off x="1345237" y="5862026"/>
            <a:ext cx="212005" cy="263687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93766" y="2378790"/>
            <a:ext cx="1835150" cy="1367993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>
                <a:solidFill>
                  <a:schemeClr val="accent1">
                    <a:alpha val="50000"/>
                  </a:schemeClr>
                </a:solidFill>
                <a:latin typeface="+mj-lt"/>
                <a:cs typeface="Arial" panose="020B0604020202020204" pitchFamily="34" charset="0"/>
              </a:rPr>
              <a:t>03</a:t>
            </a:r>
            <a:endParaRPr lang="zh-CN" altLang="en-US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7" name="图片 16" descr="【最新logo】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45" y="421005"/>
            <a:ext cx="1266190" cy="692785"/>
          </a:xfrm>
          <a:prstGeom prst="rect">
            <a:avLst/>
          </a:prstGeom>
        </p:spPr>
      </p:pic>
      <p:pic>
        <p:nvPicPr>
          <p:cNvPr id="18" name="图片 17" descr="D:/MyData/renax/AppData/Local/Temp/picturecompress_20211019205731/output_1.pngoutput_1"/>
          <p:cNvPicPr>
            <a:picLocks noChangeAspect="1"/>
          </p:cNvPicPr>
          <p:nvPr/>
        </p:nvPicPr>
        <p:blipFill>
          <a:blip r:embed="rId5"/>
          <a:srcRect l="23677" t="12289" r="35271" b="7094"/>
          <a:stretch>
            <a:fillRect/>
          </a:stretch>
        </p:blipFill>
        <p:spPr>
          <a:xfrm>
            <a:off x="1127760" y="1656080"/>
            <a:ext cx="3735705" cy="4126230"/>
          </a:xfrm>
          <a:prstGeom prst="rect">
            <a:avLst/>
          </a:prstGeom>
        </p:spPr>
      </p:pic>
      <p:sp>
        <p:nvSpPr>
          <p:cNvPr id="9" name="矩形: 圆角 8"/>
          <p:cNvSpPr/>
          <p:nvPr/>
        </p:nvSpPr>
        <p:spPr>
          <a:xfrm>
            <a:off x="4565466" y="5115155"/>
            <a:ext cx="999956" cy="346249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</a:rPr>
              <a:t>NER900</a:t>
            </a: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 64"/>
          <p:cNvSpPr/>
          <p:nvPr/>
        </p:nvSpPr>
        <p:spPr>
          <a:xfrm>
            <a:off x="9965975" y="1369187"/>
            <a:ext cx="531780" cy="661416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图形 64"/>
          <p:cNvSpPr/>
          <p:nvPr/>
        </p:nvSpPr>
        <p:spPr>
          <a:xfrm flipH="1" flipV="1">
            <a:off x="1660580" y="5193810"/>
            <a:ext cx="212005" cy="263687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2876550" y="1699895"/>
            <a:ext cx="2093595" cy="2073910"/>
            <a:chOff x="3737" y="4355"/>
            <a:chExt cx="2492" cy="2493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/>
            <a:srcRect l="25782" t="30258" r="23649"/>
            <a:stretch>
              <a:fillRect/>
            </a:stretch>
          </p:blipFill>
          <p:spPr>
            <a:xfrm>
              <a:off x="3779" y="4355"/>
              <a:ext cx="2450" cy="2493"/>
            </a:xfrm>
            <a:prstGeom prst="ellipse">
              <a:avLst/>
            </a:prstGeom>
          </p:spPr>
        </p:pic>
        <p:sp>
          <p:nvSpPr>
            <p:cNvPr id="32" name="椭圆 31"/>
            <p:cNvSpPr/>
            <p:nvPr/>
          </p:nvSpPr>
          <p:spPr>
            <a:xfrm>
              <a:off x="3737" y="4356"/>
              <a:ext cx="2492" cy="2492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en-US" b="1"/>
            </a:p>
          </p:txBody>
        </p:sp>
      </p:grpSp>
      <p:sp>
        <p:nvSpPr>
          <p:cNvPr id="33" name="矩形 32"/>
          <p:cNvSpPr/>
          <p:nvPr/>
        </p:nvSpPr>
        <p:spPr>
          <a:xfrm flipH="1">
            <a:off x="2875914" y="4332605"/>
            <a:ext cx="2214831" cy="923330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Filter fine dust and allergens to reduce the risk of allergy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2878455" y="3980815"/>
            <a:ext cx="2092325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b="1" i="0">
                <a:gradFill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60000">
                      <a:schemeClr val="accent3"/>
                    </a:gs>
                  </a:gsLst>
                  <a:lin ang="2700000" scaled="0"/>
                </a:gradFill>
                <a:effectLst/>
              </a:defRPr>
            </a:lvl1pPr>
          </a:lstStyle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Triple Filtration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7362190" y="1590040"/>
            <a:ext cx="2151013" cy="4242823"/>
            <a:chOff x="12948" y="4356"/>
            <a:chExt cx="2793" cy="5400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/>
            <a:srcRect l="16558" t="285" r="23109" b="-2446"/>
            <a:stretch>
              <a:fillRect/>
            </a:stretch>
          </p:blipFill>
          <p:spPr>
            <a:xfrm>
              <a:off x="12950" y="4358"/>
              <a:ext cx="2490" cy="2506"/>
            </a:xfrm>
            <a:prstGeom prst="ellipse">
              <a:avLst/>
            </a:prstGeom>
          </p:spPr>
        </p:pic>
        <p:grpSp>
          <p:nvGrpSpPr>
            <p:cNvPr id="43" name="组合 42"/>
            <p:cNvGrpSpPr/>
            <p:nvPr/>
          </p:nvGrpSpPr>
          <p:grpSpPr>
            <a:xfrm>
              <a:off x="12948" y="4356"/>
              <a:ext cx="2793" cy="5400"/>
              <a:chOff x="1051080" y="3094845"/>
              <a:chExt cx="1773600" cy="3430047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1051082" y="3094845"/>
                <a:ext cx="1582710" cy="1582710"/>
              </a:xfrm>
              <a:prstGeom prst="ellipse">
                <a:avLst/>
              </a:prstGeom>
              <a:noFill/>
              <a:ln w="38100">
                <a:gradFill>
                  <a:gsLst>
                    <a:gs pos="20000">
                      <a:schemeClr val="accent5"/>
                    </a:gs>
                    <a:gs pos="100000">
                      <a:schemeClr val="bg1"/>
                    </a:gs>
                  </a:gsLst>
                  <a:lin ang="2700000" scaled="0"/>
                </a:gra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ctr"/>
                <a:endParaRPr lang="en-US" b="1"/>
              </a:p>
            </p:txBody>
          </p:sp>
          <p:sp>
            <p:nvSpPr>
              <p:cNvPr id="45" name="矩形 44"/>
              <p:cNvSpPr/>
              <p:nvPr/>
            </p:nvSpPr>
            <p:spPr>
              <a:xfrm flipH="1">
                <a:off x="1051080" y="5256028"/>
                <a:ext cx="1773600" cy="1268864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0" fontAlgn="auto">
                  <a:spcBef>
                    <a:spcPts val="600"/>
                  </a:spcBef>
                  <a:buFont typeface="Wingdings" panose="05000000000000000000" charset="0"/>
                  <a:buNone/>
                </a:pPr>
                <a:r>
                  <a:rPr lang="en-US" altLang="zh-CN" sz="16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Sensors will detect whether the dust bin has been installed or not to prevent blowing out dust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1051081" y="4765906"/>
                <a:ext cx="1721469" cy="52237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b="1" i="0">
                    <a:gradFill>
                      <a:gsLst>
                        <a:gs pos="0">
                          <a:schemeClr val="accent5">
                            <a:lumMod val="60000"/>
                            <a:lumOff val="40000"/>
                          </a:schemeClr>
                        </a:gs>
                        <a:gs pos="60000">
                          <a:schemeClr val="accent5"/>
                        </a:gs>
                      </a:gsLst>
                      <a:lin ang="2700000" scaled="0"/>
                    </a:gradFill>
                    <a:effectLst/>
                  </a:defRPr>
                </a:lvl1pPr>
              </a:lstStyle>
              <a:p>
                <a:pPr indent="0">
                  <a:buNone/>
                </a:pPr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Dust Bin Detection </a:t>
                </a:r>
                <a:endParaRPr lang="zh-CN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548005" y="662940"/>
            <a:ext cx="2934970" cy="429260"/>
            <a:chOff x="494" y="91"/>
            <a:chExt cx="4622" cy="676"/>
          </a:xfrm>
        </p:grpSpPr>
        <p:sp>
          <p:nvSpPr>
            <p:cNvPr id="51" name="文本框 50"/>
            <p:cNvSpPr txBox="1"/>
            <p:nvPr/>
          </p:nvSpPr>
          <p:spPr>
            <a:xfrm>
              <a:off x="494" y="91"/>
              <a:ext cx="4622" cy="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2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r>
                <a:rPr lang="en-US" altLang="zh-CN" sz="16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Care for details</a:t>
              </a:r>
              <a:endPara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 flipV="1">
              <a:off x="619" y="695"/>
              <a:ext cx="1750" cy="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 64"/>
          <p:cNvSpPr/>
          <p:nvPr/>
        </p:nvSpPr>
        <p:spPr>
          <a:xfrm>
            <a:off x="10192961" y="1661238"/>
            <a:ext cx="531780" cy="661416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图形 64"/>
          <p:cNvSpPr/>
          <p:nvPr/>
        </p:nvSpPr>
        <p:spPr>
          <a:xfrm flipH="1" flipV="1">
            <a:off x="1522501" y="5498697"/>
            <a:ext cx="212005" cy="263687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90874" y="658153"/>
            <a:ext cx="2934970" cy="418465"/>
            <a:chOff x="171" y="491"/>
            <a:chExt cx="4622" cy="659"/>
          </a:xfrm>
        </p:grpSpPr>
        <p:sp>
          <p:nvSpPr>
            <p:cNvPr id="27" name="文本框 26"/>
            <p:cNvSpPr txBox="1"/>
            <p:nvPr/>
          </p:nvSpPr>
          <p:spPr>
            <a:xfrm>
              <a:off x="171" y="491"/>
              <a:ext cx="4622" cy="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2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r>
                <a:rPr lang="en-US" altLang="zh-CN" sz="16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Care for details</a:t>
              </a:r>
            </a:p>
          </p:txBody>
        </p:sp>
        <p:sp>
          <p:nvSpPr>
            <p:cNvPr id="28" name="矩形 27"/>
            <p:cNvSpPr/>
            <p:nvPr/>
          </p:nvSpPr>
          <p:spPr>
            <a:xfrm flipV="1">
              <a:off x="318" y="1078"/>
              <a:ext cx="1750" cy="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912241" y="1991946"/>
            <a:ext cx="1642110" cy="1602740"/>
            <a:chOff x="2394" y="4933"/>
            <a:chExt cx="2586" cy="2524"/>
          </a:xfrm>
        </p:grpSpPr>
        <p:pic>
          <p:nvPicPr>
            <p:cNvPr id="46" name="Picture 6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66" t="22692" r="27344"/>
            <a:stretch>
              <a:fillRect/>
            </a:stretch>
          </p:blipFill>
          <p:spPr bwMode="auto">
            <a:xfrm>
              <a:off x="2406" y="4936"/>
              <a:ext cx="2565" cy="252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椭圆 46"/>
            <p:cNvSpPr/>
            <p:nvPr/>
          </p:nvSpPr>
          <p:spPr>
            <a:xfrm>
              <a:off x="2394" y="4933"/>
              <a:ext cx="2587" cy="2524"/>
            </a:xfrm>
            <a:prstGeom prst="ellipse">
              <a:avLst/>
            </a:prstGeom>
            <a:noFill/>
            <a:ln w="38100">
              <a:gradFill>
                <a:gsLst>
                  <a:gs pos="5000">
                    <a:schemeClr val="accent3"/>
                  </a:gs>
                  <a:gs pos="100000">
                    <a:schemeClr val="bg1"/>
                  </a:gs>
                </a:gsLst>
                <a:lin ang="2280000" scaled="0"/>
              </a:gra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en-US" b="1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731014" y="2484728"/>
            <a:ext cx="9292665" cy="3145813"/>
            <a:chOff x="4044" y="4197"/>
            <a:chExt cx="14634" cy="4954"/>
          </a:xfrm>
        </p:grpSpPr>
        <p:grpSp>
          <p:nvGrpSpPr>
            <p:cNvPr id="30" name="组合 29"/>
            <p:cNvGrpSpPr/>
            <p:nvPr/>
          </p:nvGrpSpPr>
          <p:grpSpPr>
            <a:xfrm>
              <a:off x="6887" y="4197"/>
              <a:ext cx="11791" cy="4322"/>
              <a:chOff x="1403000" y="2996966"/>
              <a:chExt cx="7487542" cy="2462674"/>
            </a:xfrm>
          </p:grpSpPr>
          <p:grpSp>
            <p:nvGrpSpPr>
              <p:cNvPr id="31" name="组合 30"/>
              <p:cNvGrpSpPr/>
              <p:nvPr/>
            </p:nvGrpSpPr>
            <p:grpSpPr>
              <a:xfrm>
                <a:off x="1403000" y="4732448"/>
                <a:ext cx="3357999" cy="727192"/>
                <a:chOff x="1403000" y="4732448"/>
                <a:chExt cx="3357999" cy="727192"/>
              </a:xfrm>
            </p:grpSpPr>
            <p:sp>
              <p:nvSpPr>
                <p:cNvPr id="32" name="平行四边形 31"/>
                <p:cNvSpPr/>
                <p:nvPr/>
              </p:nvSpPr>
              <p:spPr>
                <a:xfrm>
                  <a:off x="1403000" y="4732448"/>
                  <a:ext cx="713842" cy="727192"/>
                </a:xfrm>
                <a:prstGeom prst="parallelogram">
                  <a:avLst/>
                </a:prstGeom>
                <a:solidFill>
                  <a:schemeClr val="accent1">
                    <a:alpha val="2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 defTabSz="913765"/>
                  <a:r>
                    <a:rPr lang="en-US" altLang="zh-CN" sz="2000" b="1" i="1" dirty="0">
                      <a:solidFill>
                        <a:schemeClr val="accent1"/>
                      </a:solidFill>
                    </a:rPr>
                    <a:t>01</a:t>
                  </a:r>
                  <a:endParaRPr lang="zh-CN" altLang="en-US" sz="2000" b="1" i="1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3" name="平行四边形 32"/>
                <p:cNvSpPr/>
                <p:nvPr/>
              </p:nvSpPr>
              <p:spPr>
                <a:xfrm>
                  <a:off x="1931259" y="4880897"/>
                  <a:ext cx="2829740" cy="578743"/>
                </a:xfrm>
                <a:prstGeom prst="parallelogram">
                  <a:avLst/>
                </a:prstGeom>
                <a:solidFill>
                  <a:schemeClr val="tx1">
                    <a:lumMod val="50000"/>
                    <a:lumOff val="50000"/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l"/>
                  <a:r>
                    <a:rPr lang="en-US" altLang="zh-CN" sz="1200" dirty="0">
                      <a:solidFill>
                        <a:schemeClr val="bg1"/>
                      </a:solidFill>
                    </a:rPr>
                    <a:t>With 38 groups of sensors, detect the environment </a:t>
                  </a:r>
                  <a:r>
                    <a:rPr lang="en-US" altLang="zh-CN" sz="1200" dirty="0" err="1">
                      <a:solidFill>
                        <a:schemeClr val="bg1"/>
                      </a:solidFill>
                    </a:rPr>
                    <a:t>omnidirectionally</a:t>
                  </a:r>
                  <a:endParaRPr lang="en-US" altLang="zh-CN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5532616" y="2996966"/>
                <a:ext cx="3357926" cy="796145"/>
                <a:chOff x="2488274" y="4266966"/>
                <a:chExt cx="3357926" cy="796145"/>
              </a:xfrm>
            </p:grpSpPr>
            <p:sp>
              <p:nvSpPr>
                <p:cNvPr id="35" name="平行四边形 34"/>
                <p:cNvSpPr/>
                <p:nvPr/>
              </p:nvSpPr>
              <p:spPr>
                <a:xfrm>
                  <a:off x="2488274" y="4266966"/>
                  <a:ext cx="713842" cy="727192"/>
                </a:xfrm>
                <a:prstGeom prst="parallelogram">
                  <a:avLst/>
                </a:prstGeom>
                <a:solidFill>
                  <a:schemeClr val="accent1">
                    <a:alpha val="2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 defTabSz="913765"/>
                  <a:r>
                    <a:rPr lang="en-US" altLang="zh-CN" sz="2000" b="1" i="1" dirty="0">
                      <a:solidFill>
                        <a:schemeClr val="accent1"/>
                      </a:solidFill>
                    </a:rPr>
                    <a:t>02</a:t>
                  </a:r>
                  <a:endParaRPr lang="zh-CN" altLang="en-US" sz="2000" b="1" i="1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36" name="平行四边形 35"/>
                <p:cNvSpPr/>
                <p:nvPr/>
              </p:nvSpPr>
              <p:spPr>
                <a:xfrm>
                  <a:off x="3016640" y="4303425"/>
                  <a:ext cx="2829560" cy="759686"/>
                </a:xfrm>
                <a:prstGeom prst="parallelogram">
                  <a:avLst/>
                </a:prstGeom>
                <a:solidFill>
                  <a:schemeClr val="tx1">
                    <a:lumMod val="50000"/>
                    <a:lumOff val="50000"/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r>
                    <a:rPr lang="en-US" altLang="zh-CN" sz="1200" dirty="0">
                      <a:solidFill>
                        <a:schemeClr val="bg1"/>
                      </a:solidFill>
                    </a:rPr>
                    <a:t>Anti-skid tires, easy to cross obstacles no higher than 2cm</a:t>
                  </a:r>
                </a:p>
                <a:p>
                  <a:r>
                    <a:rPr lang="en-US" altLang="zh-CN" sz="1200" dirty="0">
                      <a:solidFill>
                        <a:schemeClr val="bg1"/>
                      </a:solidFill>
                    </a:rPr>
                    <a:t>Slim design of 9.75cm，easy to clean every corner</a:t>
                  </a:r>
                </a:p>
              </p:txBody>
            </p:sp>
          </p:grpSp>
        </p:grpSp>
        <p:grpSp>
          <p:nvGrpSpPr>
            <p:cNvPr id="48" name="组合 47"/>
            <p:cNvGrpSpPr/>
            <p:nvPr/>
          </p:nvGrpSpPr>
          <p:grpSpPr>
            <a:xfrm>
              <a:off x="4044" y="6627"/>
              <a:ext cx="2598" cy="2524"/>
              <a:chOff x="1080" y="6413"/>
              <a:chExt cx="2598" cy="2524"/>
            </a:xfrm>
          </p:grpSpPr>
          <p:pic>
            <p:nvPicPr>
              <p:cNvPr id="49" name="图片 48"/>
              <p:cNvPicPr>
                <a:picLocks noChangeAspect="1"/>
              </p:cNvPicPr>
              <p:nvPr/>
            </p:nvPicPr>
            <p:blipFill>
              <a:blip r:embed="rId5"/>
              <a:srcRect l="22228" t="16761" r="9079" b="4731"/>
              <a:stretch>
                <a:fillRect/>
              </a:stretch>
            </p:blipFill>
            <p:spPr>
              <a:xfrm>
                <a:off x="1080" y="6413"/>
                <a:ext cx="2565" cy="2506"/>
              </a:xfrm>
              <a:prstGeom prst="ellipse">
                <a:avLst/>
              </a:prstGeom>
            </p:spPr>
          </p:pic>
          <p:sp>
            <p:nvSpPr>
              <p:cNvPr id="50" name="椭圆 49"/>
              <p:cNvSpPr/>
              <p:nvPr/>
            </p:nvSpPr>
            <p:spPr>
              <a:xfrm>
                <a:off x="1091" y="6413"/>
                <a:ext cx="2587" cy="2524"/>
              </a:xfrm>
              <a:prstGeom prst="ellipse">
                <a:avLst/>
              </a:prstGeom>
              <a:noFill/>
              <a:ln w="38100">
                <a:gradFill>
                  <a:gsLst>
                    <a:gs pos="5000">
                      <a:schemeClr val="accent3"/>
                    </a:gs>
                    <a:gs pos="100000">
                      <a:schemeClr val="bg1"/>
                    </a:gs>
                  </a:gsLst>
                  <a:lin ang="2280000" scaled="0"/>
                </a:gra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ctr"/>
                <a:endParaRPr lang="en-US" b="1"/>
              </a:p>
            </p:txBody>
          </p:sp>
        </p:grpSp>
      </p:grpSp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 64"/>
          <p:cNvSpPr/>
          <p:nvPr/>
        </p:nvSpPr>
        <p:spPr>
          <a:xfrm>
            <a:off x="11135352" y="1452245"/>
            <a:ext cx="531780" cy="661416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图形 64"/>
          <p:cNvSpPr/>
          <p:nvPr/>
        </p:nvSpPr>
        <p:spPr>
          <a:xfrm flipH="1" flipV="1">
            <a:off x="1345237" y="5862026"/>
            <a:ext cx="212005" cy="263687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57100" y="622251"/>
            <a:ext cx="2934970" cy="431800"/>
            <a:chOff x="396" y="656"/>
            <a:chExt cx="4622" cy="680"/>
          </a:xfrm>
        </p:grpSpPr>
        <p:sp>
          <p:nvSpPr>
            <p:cNvPr id="27" name="文本框 26"/>
            <p:cNvSpPr txBox="1"/>
            <p:nvPr/>
          </p:nvSpPr>
          <p:spPr>
            <a:xfrm>
              <a:off x="396" y="656"/>
              <a:ext cx="4622" cy="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kumimoji="0" sz="12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r>
                <a:rPr lang="en-US" altLang="zh-CN" sz="16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Care for details</a:t>
              </a:r>
              <a:endPara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 flipV="1">
              <a:off x="536" y="1264"/>
              <a:ext cx="1750" cy="7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l="18714" t="7087" r="14331" b="5606"/>
          <a:stretch>
            <a:fillRect/>
          </a:stretch>
        </p:blipFill>
        <p:spPr>
          <a:xfrm>
            <a:off x="4283075" y="2738120"/>
            <a:ext cx="1619885" cy="1572260"/>
          </a:xfrm>
          <a:prstGeom prst="ellipse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7379970" y="1290955"/>
            <a:ext cx="1642745" cy="1602740"/>
          </a:xfrm>
          <a:prstGeom prst="ellipse">
            <a:avLst/>
          </a:prstGeom>
          <a:noFill/>
          <a:ln w="38100">
            <a:gradFill>
              <a:gsLst>
                <a:gs pos="5000">
                  <a:schemeClr val="accent3"/>
                </a:gs>
                <a:gs pos="100000">
                  <a:schemeClr val="bg1"/>
                </a:gs>
              </a:gsLst>
              <a:lin ang="2280000" scaled="0"/>
            </a:gra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en-US" b="1"/>
          </a:p>
        </p:txBody>
      </p:sp>
      <p:grpSp>
        <p:nvGrpSpPr>
          <p:cNvPr id="6" name="组合 5"/>
          <p:cNvGrpSpPr/>
          <p:nvPr/>
        </p:nvGrpSpPr>
        <p:grpSpPr>
          <a:xfrm>
            <a:off x="1389380" y="1290955"/>
            <a:ext cx="11548846" cy="4438015"/>
            <a:chOff x="362" y="2259"/>
            <a:chExt cx="18187" cy="698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/>
            <a:srcRect l="18563" t="5185" r="21723" b="4759"/>
            <a:stretch>
              <a:fillRect/>
            </a:stretch>
          </p:blipFill>
          <p:spPr>
            <a:xfrm>
              <a:off x="9825" y="2259"/>
              <a:ext cx="2551" cy="2536"/>
            </a:xfrm>
            <a:prstGeom prst="ellipse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rcRect t="16015" r="27405" b="5454"/>
            <a:stretch>
              <a:fillRect/>
            </a:stretch>
          </p:blipFill>
          <p:spPr>
            <a:xfrm>
              <a:off x="362" y="6757"/>
              <a:ext cx="2535" cy="2491"/>
            </a:xfrm>
            <a:prstGeom prst="ellipse">
              <a:avLst/>
            </a:prstGeom>
          </p:spPr>
        </p:pic>
        <p:grpSp>
          <p:nvGrpSpPr>
            <p:cNvPr id="24" name="组合 23"/>
            <p:cNvGrpSpPr/>
            <p:nvPr/>
          </p:nvGrpSpPr>
          <p:grpSpPr>
            <a:xfrm>
              <a:off x="3222" y="2891"/>
              <a:ext cx="15327" cy="5733"/>
              <a:chOff x="919429" y="2500137"/>
              <a:chExt cx="9732949" cy="3267192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919429" y="5040137"/>
                <a:ext cx="4391156" cy="727192"/>
                <a:chOff x="919429" y="5040137"/>
                <a:chExt cx="4391156" cy="727192"/>
              </a:xfrm>
            </p:grpSpPr>
            <p:sp>
              <p:nvSpPr>
                <p:cNvPr id="26" name="平行四边形 25"/>
                <p:cNvSpPr/>
                <p:nvPr/>
              </p:nvSpPr>
              <p:spPr>
                <a:xfrm>
                  <a:off x="919429" y="5040137"/>
                  <a:ext cx="713842" cy="727192"/>
                </a:xfrm>
                <a:prstGeom prst="parallelogram">
                  <a:avLst/>
                </a:prstGeom>
                <a:solidFill>
                  <a:schemeClr val="accent1">
                    <a:alpha val="2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 defTabSz="913765"/>
                  <a:r>
                    <a:rPr lang="en-US" altLang="zh-CN" sz="2000" b="1" i="1" dirty="0">
                      <a:solidFill>
                        <a:schemeClr val="accent1"/>
                      </a:solidFill>
                    </a:rPr>
                    <a:t>04</a:t>
                  </a:r>
                  <a:endParaRPr lang="zh-CN" altLang="en-US" sz="2000" b="1" i="1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0" name="平行四边形 9"/>
                <p:cNvSpPr/>
                <p:nvPr/>
              </p:nvSpPr>
              <p:spPr>
                <a:xfrm>
                  <a:off x="1392122" y="5173269"/>
                  <a:ext cx="3918463" cy="578743"/>
                </a:xfrm>
                <a:prstGeom prst="parallelogram">
                  <a:avLst/>
                </a:prstGeom>
                <a:solidFill>
                  <a:schemeClr val="tx1">
                    <a:lumMod val="50000"/>
                    <a:lumOff val="50000"/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l"/>
                  <a:r>
                    <a:rPr lang="en-US" altLang="zh-CN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Anti-fall Design</a:t>
                  </a:r>
                </a:p>
                <a:p>
                  <a:pPr algn="l"/>
                  <a:r>
                    <a:rPr lang="en-US" sz="1600" dirty="0">
                      <a:solidFill>
                        <a:schemeClr val="bg1"/>
                      </a:solidFill>
                    </a:rPr>
                    <a:t>With the anti-fall sensors</a:t>
                  </a:r>
                  <a:endParaRPr sz="1600" dirty="0">
                    <a:solidFill>
                      <a:schemeClr val="bg1"/>
                    </a:solidFill>
                  </a:endParaRPr>
                </a:p>
                <a:p>
                  <a:pPr algn="l"/>
                  <a:r>
                    <a:rPr lang="en-US" sz="1600" dirty="0">
                      <a:solidFill>
                        <a:schemeClr val="bg1"/>
                      </a:solidFill>
                    </a:rPr>
                    <a:t>Cliff is not a worry for the robot</a:t>
                  </a:r>
                  <a:endParaRPr sz="16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>
                <a:off x="3963771" y="3770137"/>
                <a:ext cx="3870264" cy="900556"/>
                <a:chOff x="919429" y="5040137"/>
                <a:chExt cx="3870264" cy="900556"/>
              </a:xfrm>
            </p:grpSpPr>
            <p:sp>
              <p:nvSpPr>
                <p:cNvPr id="12" name="平行四边形 11"/>
                <p:cNvSpPr/>
                <p:nvPr/>
              </p:nvSpPr>
              <p:spPr>
                <a:xfrm>
                  <a:off x="919429" y="5040137"/>
                  <a:ext cx="713842" cy="727192"/>
                </a:xfrm>
                <a:prstGeom prst="parallelogram">
                  <a:avLst/>
                </a:prstGeom>
                <a:solidFill>
                  <a:schemeClr val="accent1">
                    <a:alpha val="2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 defTabSz="913765"/>
                  <a:r>
                    <a:rPr lang="en-US" altLang="zh-CN" sz="2000" b="1" i="1" dirty="0">
                      <a:solidFill>
                        <a:schemeClr val="accent1"/>
                      </a:solidFill>
                    </a:rPr>
                    <a:t>05</a:t>
                  </a:r>
                  <a:endParaRPr lang="zh-CN" altLang="en-US" sz="2000" b="1" i="1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3" name="平行四边形 12"/>
                <p:cNvSpPr/>
                <p:nvPr/>
              </p:nvSpPr>
              <p:spPr>
                <a:xfrm>
                  <a:off x="1447748" y="5076610"/>
                  <a:ext cx="3341945" cy="864083"/>
                </a:xfrm>
                <a:prstGeom prst="parallelogram">
                  <a:avLst/>
                </a:prstGeom>
                <a:solidFill>
                  <a:schemeClr val="tx1">
                    <a:lumMod val="50000"/>
                    <a:lumOff val="50000"/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l"/>
                  <a:r>
                    <a:rPr lang="en-US" altLang="zh-CN" dirty="0">
                      <a:solidFill>
                        <a:schemeClr val="accent1">
                          <a:lumMod val="75000"/>
                        </a:schemeClr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Smart Edge Cleaning</a:t>
                  </a:r>
                  <a:endParaRPr lang="en-US" altLang="zh-CN" sz="1600" dirty="0">
                    <a:solidFill>
                      <a:schemeClr val="tx1"/>
                    </a:solidFill>
                  </a:endParaRPr>
                </a:p>
                <a:p>
                  <a:pPr algn="l"/>
                  <a:r>
                    <a:rPr lang="en-US" altLang="zh-CN" sz="1600" dirty="0">
                      <a:solidFill>
                        <a:schemeClr val="bg1"/>
                      </a:solidFill>
                    </a:rPr>
                    <a:t>The side brush is able to touch the corner line</a:t>
                  </a:r>
                </a:p>
                <a:p>
                  <a:pPr algn="l"/>
                  <a:r>
                    <a:rPr lang="en-US" altLang="zh-CN" sz="1600" dirty="0">
                      <a:solidFill>
                        <a:schemeClr val="bg1"/>
                      </a:solidFill>
                    </a:rPr>
                    <a:t>No collision with the wall</a:t>
                  </a:r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7008113" y="2500137"/>
                <a:ext cx="3644265" cy="727202"/>
                <a:chOff x="919429" y="5040137"/>
                <a:chExt cx="3644265" cy="727202"/>
              </a:xfrm>
            </p:grpSpPr>
            <p:sp>
              <p:nvSpPr>
                <p:cNvPr id="15" name="平行四边形 14"/>
                <p:cNvSpPr/>
                <p:nvPr/>
              </p:nvSpPr>
              <p:spPr>
                <a:xfrm>
                  <a:off x="919429" y="5040137"/>
                  <a:ext cx="713842" cy="727192"/>
                </a:xfrm>
                <a:prstGeom prst="parallelogram">
                  <a:avLst/>
                </a:prstGeom>
                <a:solidFill>
                  <a:schemeClr val="accent1">
                    <a:alpha val="20000"/>
                  </a:schemeClr>
                </a:solid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 defTabSz="913765"/>
                  <a:r>
                    <a:rPr lang="en-US" altLang="zh-CN" sz="2000" b="1" i="1" dirty="0">
                      <a:solidFill>
                        <a:schemeClr val="accent1"/>
                      </a:solidFill>
                    </a:rPr>
                    <a:t>06</a:t>
                  </a:r>
                  <a:endParaRPr lang="zh-CN" altLang="en-US" sz="2000" b="1" i="1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6" name="平行四边形 15"/>
                <p:cNvSpPr/>
                <p:nvPr/>
              </p:nvSpPr>
              <p:spPr>
                <a:xfrm>
                  <a:off x="1447749" y="5188313"/>
                  <a:ext cx="3115945" cy="579026"/>
                </a:xfrm>
                <a:prstGeom prst="parallelogram">
                  <a:avLst/>
                </a:prstGeom>
                <a:solidFill>
                  <a:schemeClr val="tx1">
                    <a:lumMod val="50000"/>
                    <a:lumOff val="50000"/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l"/>
                  <a:r>
                    <a:rPr lang="en-US" altLang="zh-CN" sz="1400" dirty="0" err="1">
                      <a:solidFill>
                        <a:schemeClr val="bg1"/>
                      </a:solidFill>
                    </a:rPr>
                    <a:t>LDS+linear</a:t>
                  </a:r>
                  <a:r>
                    <a:rPr lang="en-US" altLang="zh-CN" sz="1400" dirty="0">
                      <a:solidFill>
                        <a:schemeClr val="bg1"/>
                      </a:solidFill>
                    </a:rPr>
                    <a:t> laser</a:t>
                  </a:r>
                </a:p>
                <a:p>
                  <a:r>
                    <a:rPr lang="en-US" altLang="zh-CN" sz="1400" dirty="0">
                      <a:solidFill>
                        <a:schemeClr val="bg1"/>
                      </a:solidFill>
                    </a:rPr>
                    <a:t>Scan the environment </a:t>
                  </a:r>
                  <a:r>
                    <a:rPr lang="en-US" altLang="zh-CN" sz="1400" dirty="0" err="1">
                      <a:solidFill>
                        <a:schemeClr val="bg1"/>
                      </a:solidFill>
                    </a:rPr>
                    <a:t>omnidirectionally</a:t>
                  </a:r>
                  <a:endParaRPr lang="en-US" altLang="zh-CN" sz="1400" dirty="0">
                    <a:solidFill>
                      <a:schemeClr val="bg1"/>
                    </a:solidFill>
                  </a:endParaRPr>
                </a:p>
                <a:p>
                  <a:pPr algn="l"/>
                  <a:endParaRPr lang="en-US" altLang="zh-CN" sz="1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1" name="椭圆 20"/>
            <p:cNvSpPr/>
            <p:nvPr/>
          </p:nvSpPr>
          <p:spPr>
            <a:xfrm>
              <a:off x="4881" y="4494"/>
              <a:ext cx="2587" cy="2524"/>
            </a:xfrm>
            <a:prstGeom prst="ellipse">
              <a:avLst/>
            </a:prstGeom>
            <a:noFill/>
            <a:ln w="38100">
              <a:gradFill>
                <a:gsLst>
                  <a:gs pos="5000">
                    <a:schemeClr val="accent3"/>
                  </a:gs>
                  <a:gs pos="100000">
                    <a:schemeClr val="bg1"/>
                  </a:gs>
                </a:gsLst>
                <a:lin ang="2280000" scaled="0"/>
              </a:gradFill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en-US" b="1"/>
            </a:p>
          </p:txBody>
        </p:sp>
      </p:grpSp>
      <p:sp>
        <p:nvSpPr>
          <p:cNvPr id="52" name="椭圆 51"/>
          <p:cNvSpPr/>
          <p:nvPr/>
        </p:nvSpPr>
        <p:spPr>
          <a:xfrm>
            <a:off x="1389380" y="4133850"/>
            <a:ext cx="1642745" cy="1602740"/>
          </a:xfrm>
          <a:prstGeom prst="ellipse">
            <a:avLst/>
          </a:prstGeom>
          <a:noFill/>
          <a:ln w="38100">
            <a:gradFill>
              <a:gsLst>
                <a:gs pos="5000">
                  <a:schemeClr val="accent3"/>
                </a:gs>
                <a:gs pos="100000">
                  <a:schemeClr val="bg1"/>
                </a:gs>
              </a:gsLst>
              <a:lin ang="2280000" scaled="0"/>
            </a:gra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endParaRPr lang="en-US" b="1"/>
          </a:p>
        </p:txBody>
      </p:sp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958073" y="2670925"/>
            <a:ext cx="5613113" cy="2505197"/>
          </a:xfrm>
        </p:spPr>
        <p:txBody>
          <a:bodyPr>
            <a:noAutofit/>
          </a:bodyPr>
          <a:lstStyle/>
          <a:p>
            <a:r>
              <a:rPr lang="en-US" altLang="zh-CN" sz="8000" dirty="0">
                <a:solidFill>
                  <a:schemeClr val="accent1"/>
                </a:solidFill>
              </a:rPr>
              <a:t>Thanks</a:t>
            </a:r>
            <a:br>
              <a:rPr lang="en-US" altLang="zh-CN" sz="8000" dirty="0"/>
            </a:br>
            <a:endParaRPr lang="zh-CN" altLang="en-US" sz="8000" dirty="0"/>
          </a:p>
        </p:txBody>
      </p:sp>
      <p:sp>
        <p:nvSpPr>
          <p:cNvPr id="6" name="图形 64"/>
          <p:cNvSpPr/>
          <p:nvPr/>
        </p:nvSpPr>
        <p:spPr>
          <a:xfrm>
            <a:off x="10774037" y="989965"/>
            <a:ext cx="531780" cy="661416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图形 64"/>
          <p:cNvSpPr/>
          <p:nvPr/>
        </p:nvSpPr>
        <p:spPr>
          <a:xfrm flipH="1" flipV="1">
            <a:off x="1255403" y="4339155"/>
            <a:ext cx="212005" cy="263687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7" name="图片 16" descr="【最新logo】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80" y="410210"/>
            <a:ext cx="1266190" cy="6927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>
            <a:off x="657225" y="1234530"/>
            <a:ext cx="9833709" cy="4565394"/>
            <a:chOff x="657225" y="1234530"/>
            <a:chExt cx="9833709" cy="4565394"/>
          </a:xfrm>
        </p:grpSpPr>
        <p:grpSp>
          <p:nvGrpSpPr>
            <p:cNvPr id="2" name="组合 1"/>
            <p:cNvGrpSpPr/>
            <p:nvPr/>
          </p:nvGrpSpPr>
          <p:grpSpPr>
            <a:xfrm>
              <a:off x="657225" y="1234530"/>
              <a:ext cx="5313002" cy="2103438"/>
              <a:chOff x="657225" y="1234530"/>
              <a:chExt cx="5313002" cy="2103438"/>
            </a:xfrm>
          </p:grpSpPr>
          <p:sp>
            <p:nvSpPr>
              <p:cNvPr id="11" name="标题 19"/>
              <p:cNvSpPr txBox="1"/>
              <p:nvPr/>
            </p:nvSpPr>
            <p:spPr>
              <a:xfrm>
                <a:off x="763227" y="1234530"/>
                <a:ext cx="5207000" cy="2103438"/>
              </a:xfrm>
              <a:prstGeom prst="rect">
                <a:avLst/>
              </a:prstGeom>
            </p:spPr>
            <p:txBody>
              <a:bodyPr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zh-CN" sz="7200" dirty="0">
                    <a:solidFill>
                      <a:schemeClr val="bg1"/>
                    </a:solidFill>
                  </a:rPr>
                  <a:t>Contents</a:t>
                </a:r>
                <a:endParaRPr lang="zh-CN" altLang="en-US" sz="7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4953089" y="1647769"/>
                <a:ext cx="912221" cy="346249"/>
              </a:xfrm>
              <a:prstGeom prst="roundRect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chemeClr val="accent1"/>
                    </a:solidFill>
                  </a:rPr>
                  <a:t>NER900</a:t>
                </a:r>
                <a:endParaRPr lang="zh-CN" altLang="en-US" sz="14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4" name="图形 64"/>
              <p:cNvSpPr/>
              <p:nvPr/>
            </p:nvSpPr>
            <p:spPr>
              <a:xfrm flipH="1" flipV="1">
                <a:off x="657225" y="2286249"/>
                <a:ext cx="212005" cy="263687"/>
              </a:xfrm>
              <a:custGeom>
                <a:avLst/>
                <a:gdLst>
                  <a:gd name="connsiteX0" fmla="*/ -673 w 531780"/>
                  <a:gd name="connsiteY0" fmla="*/ 4 h 661416"/>
                  <a:gd name="connsiteX1" fmla="*/ 411474 w 531780"/>
                  <a:gd name="connsiteY1" fmla="*/ 4 h 661416"/>
                  <a:gd name="connsiteX2" fmla="*/ 531108 w 531780"/>
                  <a:gd name="connsiteY2" fmla="*/ 119638 h 661416"/>
                  <a:gd name="connsiteX3" fmla="*/ 531108 w 531780"/>
                  <a:gd name="connsiteY3" fmla="*/ 661420 h 661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780" h="661416">
                    <a:moveTo>
                      <a:pt x="-673" y="4"/>
                    </a:moveTo>
                    <a:lnTo>
                      <a:pt x="411474" y="4"/>
                    </a:lnTo>
                    <a:cubicBezTo>
                      <a:pt x="477549" y="4"/>
                      <a:pt x="531108" y="53566"/>
                      <a:pt x="531108" y="119638"/>
                    </a:cubicBezTo>
                    <a:lnTo>
                      <a:pt x="531108" y="661420"/>
                    </a:lnTo>
                  </a:path>
                </a:pathLst>
              </a:custGeom>
              <a:noFill/>
              <a:ln w="254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>
              <a:off x="794881" y="3995810"/>
              <a:ext cx="9696053" cy="1804114"/>
              <a:chOff x="794881" y="3995810"/>
              <a:chExt cx="9696053" cy="1804114"/>
            </a:xfrm>
          </p:grpSpPr>
          <p:grpSp>
            <p:nvGrpSpPr>
              <p:cNvPr id="49" name="组合 48"/>
              <p:cNvGrpSpPr/>
              <p:nvPr/>
            </p:nvGrpSpPr>
            <p:grpSpPr>
              <a:xfrm>
                <a:off x="794881" y="4005263"/>
                <a:ext cx="2181097" cy="1763228"/>
                <a:chOff x="750431" y="4005263"/>
                <a:chExt cx="2181097" cy="1763228"/>
              </a:xfrm>
            </p:grpSpPr>
            <p:grpSp>
              <p:nvGrpSpPr>
                <p:cNvPr id="27" name="组合 26"/>
                <p:cNvGrpSpPr/>
                <p:nvPr/>
              </p:nvGrpSpPr>
              <p:grpSpPr>
                <a:xfrm>
                  <a:off x="750431" y="4005263"/>
                  <a:ext cx="2181097" cy="1763228"/>
                  <a:chOff x="791346" y="4005263"/>
                  <a:chExt cx="2181097" cy="1763228"/>
                </a:xfrm>
              </p:grpSpPr>
              <p:sp>
                <p:nvSpPr>
                  <p:cNvPr id="15" name="矩形: 圆角 14"/>
                  <p:cNvSpPr/>
                  <p:nvPr/>
                </p:nvSpPr>
                <p:spPr>
                  <a:xfrm>
                    <a:off x="791346" y="4980842"/>
                    <a:ext cx="2181097" cy="787649"/>
                  </a:xfrm>
                  <a:prstGeom prst="roundRect">
                    <a:avLst>
                      <a:gd name="adj" fmla="val 11365"/>
                    </a:avLst>
                  </a:prstGeom>
                  <a:noFill/>
                  <a:ln w="25400" cap="flat">
                    <a:noFill/>
                    <a:prstDash val="solid"/>
                    <a:miter/>
                  </a:ln>
                </p:spPr>
                <p:txBody>
                  <a:bodyPr rtlCol="0" anchor="t" anchorCtr="0"/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en-US" altLang="zh-CN" b="0" i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Appearance design</a:t>
                    </a:r>
                    <a:endParaRPr lang="zh-CN" altLang="en-US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869230" y="4005263"/>
                    <a:ext cx="1056624" cy="787649"/>
                  </a:xfrm>
                  <a:prstGeom prst="rect">
                    <a:avLst/>
                  </a:prstGeom>
                  <a:noFill/>
                  <a:ln w="117475">
                    <a:noFill/>
                  </a:ln>
                </p:spPr>
                <p:txBody>
                  <a:bodyPr wrap="none" rtlCol="0">
                    <a:prstTxWarp prst="textPlain">
                      <a:avLst/>
                    </a:prstTxWarp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chemeClr val="accent1">
                            <a:alpha val="50000"/>
                          </a:schemeClr>
                        </a:solidFill>
                        <a:latin typeface="+mj-lt"/>
                        <a:cs typeface="Arial" panose="020B0604020202020204" pitchFamily="34" charset="0"/>
                      </a:rPr>
                      <a:t>0</a:t>
                    </a:r>
                    <a:r>
                      <a:rPr lang="en-US" altLang="zh-CN" dirty="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rPr>
                      <a:t>1</a:t>
                    </a:r>
                    <a:endParaRPr lang="zh-CN" altLang="en-US" dirty="0">
                      <a:solidFill>
                        <a:schemeClr val="accent1"/>
                      </a:solidFill>
                      <a:latin typeface="+mj-lt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7" name="图形 64"/>
                <p:cNvSpPr/>
                <p:nvPr/>
              </p:nvSpPr>
              <p:spPr>
                <a:xfrm>
                  <a:off x="2444754" y="5000625"/>
                  <a:ext cx="308331" cy="383495"/>
                </a:xfrm>
                <a:custGeom>
                  <a:avLst/>
                  <a:gdLst>
                    <a:gd name="connsiteX0" fmla="*/ -673 w 531780"/>
                    <a:gd name="connsiteY0" fmla="*/ 4 h 661416"/>
                    <a:gd name="connsiteX1" fmla="*/ 411474 w 531780"/>
                    <a:gd name="connsiteY1" fmla="*/ 4 h 661416"/>
                    <a:gd name="connsiteX2" fmla="*/ 531108 w 531780"/>
                    <a:gd name="connsiteY2" fmla="*/ 119638 h 661416"/>
                    <a:gd name="connsiteX3" fmla="*/ 531108 w 531780"/>
                    <a:gd name="connsiteY3" fmla="*/ 661420 h 661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1780" h="661416">
                      <a:moveTo>
                        <a:pt x="-673" y="4"/>
                      </a:moveTo>
                      <a:lnTo>
                        <a:pt x="411474" y="4"/>
                      </a:lnTo>
                      <a:cubicBezTo>
                        <a:pt x="477549" y="4"/>
                        <a:pt x="531108" y="53566"/>
                        <a:pt x="531108" y="119638"/>
                      </a:cubicBezTo>
                      <a:lnTo>
                        <a:pt x="531108" y="661420"/>
                      </a:lnTo>
                    </a:path>
                  </a:pathLst>
                </a:custGeom>
                <a:noFill/>
                <a:ln w="2540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>
                <a:off x="4719786" y="3995810"/>
                <a:ext cx="2013670" cy="1772681"/>
                <a:chOff x="1770528" y="3995810"/>
                <a:chExt cx="2013670" cy="1772681"/>
              </a:xfrm>
            </p:grpSpPr>
            <p:grpSp>
              <p:nvGrpSpPr>
                <p:cNvPr id="51" name="组合 50"/>
                <p:cNvGrpSpPr/>
                <p:nvPr/>
              </p:nvGrpSpPr>
              <p:grpSpPr>
                <a:xfrm>
                  <a:off x="1770528" y="3995810"/>
                  <a:ext cx="1924770" cy="1772681"/>
                  <a:chOff x="1811443" y="3995810"/>
                  <a:chExt cx="1924770" cy="1772681"/>
                </a:xfrm>
              </p:grpSpPr>
              <p:sp>
                <p:nvSpPr>
                  <p:cNvPr id="53" name="矩形: 圆角 52"/>
                  <p:cNvSpPr/>
                  <p:nvPr/>
                </p:nvSpPr>
                <p:spPr>
                  <a:xfrm>
                    <a:off x="1811443" y="4980842"/>
                    <a:ext cx="1924770" cy="787649"/>
                  </a:xfrm>
                  <a:prstGeom prst="roundRect">
                    <a:avLst>
                      <a:gd name="adj" fmla="val 11365"/>
                    </a:avLst>
                  </a:prstGeom>
                  <a:noFill/>
                  <a:ln w="25400" cap="flat">
                    <a:noFill/>
                    <a:prstDash val="solid"/>
                    <a:miter/>
                  </a:ln>
                </p:spPr>
                <p:txBody>
                  <a:bodyPr rtlCol="0" anchor="t" anchorCtr="0"/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en-US" altLang="zh-CN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Core Selling points</a:t>
                    </a:r>
                    <a:endParaRPr lang="zh-CN" altLang="en-US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" name="文本框 53"/>
                  <p:cNvSpPr txBox="1"/>
                  <p:nvPr/>
                </p:nvSpPr>
                <p:spPr>
                  <a:xfrm>
                    <a:off x="1900343" y="3995810"/>
                    <a:ext cx="1056624" cy="787649"/>
                  </a:xfrm>
                  <a:prstGeom prst="rect">
                    <a:avLst/>
                  </a:prstGeom>
                  <a:noFill/>
                  <a:ln w="117475">
                    <a:noFill/>
                  </a:ln>
                </p:spPr>
                <p:txBody>
                  <a:bodyPr wrap="none" rtlCol="0">
                    <a:prstTxWarp prst="textPlain">
                      <a:avLst/>
                    </a:prstTxWarp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chemeClr val="accent1">
                            <a:alpha val="50000"/>
                          </a:schemeClr>
                        </a:solidFill>
                        <a:latin typeface="+mj-lt"/>
                        <a:cs typeface="Arial" panose="020B0604020202020204" pitchFamily="34" charset="0"/>
                      </a:rPr>
                      <a:t>0</a:t>
                    </a:r>
                    <a:r>
                      <a:rPr lang="en-US" altLang="zh-CN" dirty="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rPr>
                      <a:t>2</a:t>
                    </a:r>
                    <a:endParaRPr lang="zh-CN" altLang="en-US" dirty="0">
                      <a:solidFill>
                        <a:schemeClr val="accent1"/>
                      </a:solidFill>
                      <a:latin typeface="+mj-lt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52" name="图形 64"/>
                <p:cNvSpPr/>
                <p:nvPr/>
              </p:nvSpPr>
              <p:spPr>
                <a:xfrm>
                  <a:off x="3475867" y="4991172"/>
                  <a:ext cx="308331" cy="383495"/>
                </a:xfrm>
                <a:custGeom>
                  <a:avLst/>
                  <a:gdLst>
                    <a:gd name="connsiteX0" fmla="*/ -673 w 531780"/>
                    <a:gd name="connsiteY0" fmla="*/ 4 h 661416"/>
                    <a:gd name="connsiteX1" fmla="*/ 411474 w 531780"/>
                    <a:gd name="connsiteY1" fmla="*/ 4 h 661416"/>
                    <a:gd name="connsiteX2" fmla="*/ 531108 w 531780"/>
                    <a:gd name="connsiteY2" fmla="*/ 119638 h 661416"/>
                    <a:gd name="connsiteX3" fmla="*/ 531108 w 531780"/>
                    <a:gd name="connsiteY3" fmla="*/ 661420 h 661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1780" h="661416">
                      <a:moveTo>
                        <a:pt x="-673" y="4"/>
                      </a:moveTo>
                      <a:lnTo>
                        <a:pt x="411474" y="4"/>
                      </a:lnTo>
                      <a:cubicBezTo>
                        <a:pt x="477549" y="4"/>
                        <a:pt x="531108" y="53566"/>
                        <a:pt x="531108" y="119638"/>
                      </a:cubicBezTo>
                      <a:lnTo>
                        <a:pt x="531108" y="661420"/>
                      </a:lnTo>
                    </a:path>
                  </a:pathLst>
                </a:custGeom>
                <a:noFill/>
                <a:ln w="2540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55" name="组合 54"/>
              <p:cNvGrpSpPr/>
              <p:nvPr/>
            </p:nvGrpSpPr>
            <p:grpSpPr>
              <a:xfrm>
                <a:off x="8477264" y="4001539"/>
                <a:ext cx="2013670" cy="1798385"/>
                <a:chOff x="2623198" y="4001539"/>
                <a:chExt cx="2013670" cy="1798385"/>
              </a:xfrm>
            </p:grpSpPr>
            <p:grpSp>
              <p:nvGrpSpPr>
                <p:cNvPr id="56" name="组合 55"/>
                <p:cNvGrpSpPr/>
                <p:nvPr/>
              </p:nvGrpSpPr>
              <p:grpSpPr>
                <a:xfrm>
                  <a:off x="2623198" y="4001539"/>
                  <a:ext cx="1924770" cy="1798385"/>
                  <a:chOff x="2664113" y="4001539"/>
                  <a:chExt cx="1924770" cy="1798385"/>
                </a:xfrm>
              </p:grpSpPr>
              <p:sp>
                <p:nvSpPr>
                  <p:cNvPr id="31" name="矩形: 圆角 57"/>
                  <p:cNvSpPr/>
                  <p:nvPr/>
                </p:nvSpPr>
                <p:spPr>
                  <a:xfrm>
                    <a:off x="2664113" y="5012275"/>
                    <a:ext cx="1924770" cy="787649"/>
                  </a:xfrm>
                  <a:prstGeom prst="roundRect">
                    <a:avLst>
                      <a:gd name="adj" fmla="val 11365"/>
                    </a:avLst>
                  </a:prstGeom>
                  <a:noFill/>
                  <a:ln w="25400" cap="flat">
                    <a:noFill/>
                    <a:prstDash val="solid"/>
                    <a:miter/>
                  </a:ln>
                </p:spPr>
                <p:txBody>
                  <a:bodyPr rtlCol="0" anchor="t" anchorCtr="0"/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en-US" altLang="zh-CN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Secondary selling points</a:t>
                    </a:r>
                    <a:endParaRPr lang="zh-CN" altLang="en-US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2753013" y="4001539"/>
                    <a:ext cx="1056624" cy="787649"/>
                  </a:xfrm>
                  <a:prstGeom prst="rect">
                    <a:avLst/>
                  </a:prstGeom>
                  <a:noFill/>
                  <a:ln w="117475">
                    <a:noFill/>
                  </a:ln>
                </p:spPr>
                <p:txBody>
                  <a:bodyPr wrap="none" rtlCol="0">
                    <a:prstTxWarp prst="textPlain">
                      <a:avLst/>
                    </a:prstTxWarp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chemeClr val="accent1">
                            <a:alpha val="50000"/>
                          </a:schemeClr>
                        </a:solidFill>
                        <a:latin typeface="+mj-lt"/>
                        <a:cs typeface="Arial" panose="020B0604020202020204" pitchFamily="34" charset="0"/>
                      </a:rPr>
                      <a:t>0</a:t>
                    </a:r>
                    <a:r>
                      <a:rPr lang="en-US" altLang="zh-CN" dirty="0">
                        <a:solidFill>
                          <a:schemeClr val="accent1"/>
                        </a:solidFill>
                        <a:latin typeface="+mj-lt"/>
                        <a:cs typeface="Arial" panose="020B0604020202020204" pitchFamily="34" charset="0"/>
                      </a:rPr>
                      <a:t>3</a:t>
                    </a:r>
                    <a:endParaRPr lang="zh-CN" altLang="en-US" dirty="0">
                      <a:solidFill>
                        <a:schemeClr val="accent1"/>
                      </a:solidFill>
                      <a:latin typeface="+mj-lt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3" name="图形 64"/>
                <p:cNvSpPr/>
                <p:nvPr/>
              </p:nvSpPr>
              <p:spPr>
                <a:xfrm>
                  <a:off x="4328537" y="4996901"/>
                  <a:ext cx="308331" cy="383495"/>
                </a:xfrm>
                <a:custGeom>
                  <a:avLst/>
                  <a:gdLst>
                    <a:gd name="connsiteX0" fmla="*/ -673 w 531780"/>
                    <a:gd name="connsiteY0" fmla="*/ 4 h 661416"/>
                    <a:gd name="connsiteX1" fmla="*/ 411474 w 531780"/>
                    <a:gd name="connsiteY1" fmla="*/ 4 h 661416"/>
                    <a:gd name="connsiteX2" fmla="*/ 531108 w 531780"/>
                    <a:gd name="connsiteY2" fmla="*/ 119638 h 661416"/>
                    <a:gd name="connsiteX3" fmla="*/ 531108 w 531780"/>
                    <a:gd name="connsiteY3" fmla="*/ 661420 h 661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1780" h="661416">
                      <a:moveTo>
                        <a:pt x="-673" y="4"/>
                      </a:moveTo>
                      <a:lnTo>
                        <a:pt x="411474" y="4"/>
                      </a:lnTo>
                      <a:cubicBezTo>
                        <a:pt x="477549" y="4"/>
                        <a:pt x="531108" y="53566"/>
                        <a:pt x="531108" y="119638"/>
                      </a:cubicBezTo>
                      <a:lnTo>
                        <a:pt x="531108" y="661420"/>
                      </a:lnTo>
                    </a:path>
                  </a:pathLst>
                </a:custGeom>
                <a:noFill/>
                <a:ln w="25400" cap="flat">
                  <a:solidFill>
                    <a:schemeClr val="accent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/>
        </p:nvSpPr>
        <p:spPr>
          <a:xfrm>
            <a:off x="5993766" y="4095458"/>
            <a:ext cx="4855942" cy="533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3600" b="1" dirty="0">
                <a:solidFill>
                  <a:schemeClr val="bg1"/>
                </a:solidFill>
              </a:rPr>
              <a:t>Product appearance</a:t>
            </a:r>
          </a:p>
        </p:txBody>
      </p:sp>
      <p:sp>
        <p:nvSpPr>
          <p:cNvPr id="3" name="图形 64"/>
          <p:cNvSpPr/>
          <p:nvPr/>
        </p:nvSpPr>
        <p:spPr>
          <a:xfrm>
            <a:off x="11135352" y="1452245"/>
            <a:ext cx="531780" cy="661416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图形 64"/>
          <p:cNvSpPr/>
          <p:nvPr/>
        </p:nvSpPr>
        <p:spPr>
          <a:xfrm flipH="1" flipV="1">
            <a:off x="1345237" y="5862026"/>
            <a:ext cx="212005" cy="263687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93766" y="2378790"/>
            <a:ext cx="1835150" cy="1367993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>
                <a:solidFill>
                  <a:schemeClr val="accent1">
                    <a:alpha val="50000"/>
                  </a:schemeClr>
                </a:solidFill>
                <a:latin typeface="+mj-lt"/>
                <a:cs typeface="Arial" panose="020B0604020202020204" pitchFamily="34" charset="0"/>
              </a:rPr>
              <a:t>0</a:t>
            </a:r>
            <a:r>
              <a:rPr lang="en-US" altLang="zh-CN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1</a:t>
            </a:r>
            <a:endParaRPr lang="zh-CN" altLang="en-US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7" name="图片 16" descr="【最新logo】白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45" y="421005"/>
            <a:ext cx="1266190" cy="692785"/>
          </a:xfrm>
          <a:prstGeom prst="rect">
            <a:avLst/>
          </a:prstGeom>
        </p:spPr>
      </p:pic>
      <p:pic>
        <p:nvPicPr>
          <p:cNvPr id="18" name="图片 17" descr="D:/MyData/renax/AppData/Local/Temp/picturecompress_20211019205731/output_1.pngoutput_1"/>
          <p:cNvPicPr>
            <a:picLocks noChangeAspect="1"/>
          </p:cNvPicPr>
          <p:nvPr/>
        </p:nvPicPr>
        <p:blipFill>
          <a:blip r:embed="rId6"/>
          <a:srcRect l="23677" t="12289" r="35271" b="7094"/>
          <a:stretch>
            <a:fillRect/>
          </a:stretch>
        </p:blipFill>
        <p:spPr>
          <a:xfrm>
            <a:off x="1127760" y="1656080"/>
            <a:ext cx="3735705" cy="4126230"/>
          </a:xfrm>
          <a:prstGeom prst="rect">
            <a:avLst/>
          </a:prstGeom>
        </p:spPr>
      </p:pic>
      <p:sp>
        <p:nvSpPr>
          <p:cNvPr id="9" name="矩形: 圆角 8"/>
          <p:cNvSpPr/>
          <p:nvPr/>
        </p:nvSpPr>
        <p:spPr>
          <a:xfrm>
            <a:off x="4565466" y="5115155"/>
            <a:ext cx="966090" cy="346249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</a:rPr>
              <a:t>NER900</a:t>
            </a: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/>
          <p:cNvSpPr>
            <a:spLocks noGrp="1"/>
          </p:cNvSpPr>
          <p:nvPr>
            <p:ph type="title"/>
          </p:nvPr>
        </p:nvSpPr>
        <p:spPr>
          <a:xfrm>
            <a:off x="460375" y="149861"/>
            <a:ext cx="5556603" cy="836618"/>
          </a:xfrm>
        </p:spPr>
        <p:txBody>
          <a:bodyPr/>
          <a:lstStyle/>
          <a:p>
            <a:r>
              <a:rPr lang="en-US" altLang="zh-CN" dirty="0">
                <a:solidFill>
                  <a:schemeClr val="accent1"/>
                </a:solidFill>
              </a:rPr>
              <a:t>NER900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altLang="zh-CN" dirty="0"/>
              <a:t>Product appearance</a:t>
            </a:r>
            <a:endParaRPr lang="zh-CN" altLang="en-US" dirty="0">
              <a:solidFill>
                <a:schemeClr val="tx1"/>
              </a:solidFill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1190863" y="1170018"/>
            <a:ext cx="10165156" cy="5245671"/>
            <a:chOff x="1702" y="3366"/>
            <a:chExt cx="13102" cy="6729"/>
          </a:xfrm>
        </p:grpSpPr>
        <p:pic>
          <p:nvPicPr>
            <p:cNvPr id="46" name="图片 45" descr="D:/MyData/renax/AppData/Local/Temp/picturecompress_20211019210216/output_1.pngoutput_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12" y="3366"/>
              <a:ext cx="4894" cy="6279"/>
            </a:xfrm>
            <a:prstGeom prst="rect">
              <a:avLst/>
            </a:prstGeom>
          </p:spPr>
        </p:pic>
        <p:grpSp>
          <p:nvGrpSpPr>
            <p:cNvPr id="47" name="组合 46"/>
            <p:cNvGrpSpPr/>
            <p:nvPr/>
          </p:nvGrpSpPr>
          <p:grpSpPr>
            <a:xfrm>
              <a:off x="1702" y="3570"/>
              <a:ext cx="13102" cy="6525"/>
              <a:chOff x="1321" y="820"/>
              <a:chExt cx="13755" cy="6952"/>
            </a:xfrm>
          </p:grpSpPr>
          <p:cxnSp>
            <p:nvCxnSpPr>
              <p:cNvPr id="48" name="直接连接符 47"/>
              <p:cNvCxnSpPr/>
              <p:nvPr/>
            </p:nvCxnSpPr>
            <p:spPr>
              <a:xfrm flipH="1" flipV="1">
                <a:off x="2257" y="3293"/>
                <a:ext cx="3561" cy="3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文本框 48"/>
              <p:cNvSpPr txBox="1"/>
              <p:nvPr/>
            </p:nvSpPr>
            <p:spPr>
              <a:xfrm>
                <a:off x="1497" y="2740"/>
                <a:ext cx="2744" cy="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Dust collect station:</a:t>
                </a:r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 flipV="1">
                <a:off x="9384" y="6644"/>
                <a:ext cx="0" cy="101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文本框 50"/>
              <p:cNvSpPr txBox="1"/>
              <p:nvPr/>
            </p:nvSpPr>
            <p:spPr>
              <a:xfrm>
                <a:off x="9894" y="5627"/>
                <a:ext cx="5182" cy="2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1600" dirty="0"/>
                  <a:t>Water tank with auto-lifting mop</a:t>
                </a:r>
                <a:r>
                  <a:rPr lang="zh-CN" altLang="en-US" sz="1600" dirty="0"/>
                  <a:t>：</a:t>
                </a:r>
              </a:p>
              <a:p>
                <a:pPr algn="r"/>
                <a:r>
                  <a:rPr lang="en-US" altLang="zh-CN" sz="1600" dirty="0"/>
                  <a:t>Stable water output, automatically lift the mop as encountering the carpet</a:t>
                </a:r>
                <a:endParaRPr lang="zh-CN" altLang="en-US" sz="1600" dirty="0"/>
              </a:p>
              <a:p>
                <a:pPr algn="r"/>
                <a:r>
                  <a:rPr lang="en-US" altLang="zh-CN" sz="1600" dirty="0"/>
                  <a:t>Dust collecting pipe</a:t>
                </a:r>
                <a:r>
                  <a:rPr lang="zh-CN" sz="1600" dirty="0"/>
                  <a:t>：</a:t>
                </a:r>
              </a:p>
              <a:p>
                <a:pPr algn="r"/>
                <a:r>
                  <a:rPr lang="en-US" altLang="zh-CN" sz="1600" dirty="0"/>
                  <a:t>Differ from the S8+, S9e collect dust at the back of the machine</a:t>
                </a:r>
                <a:endParaRPr lang="zh-CN" altLang="en-US" sz="1600" dirty="0"/>
              </a:p>
            </p:txBody>
          </p:sp>
          <p:cxnSp>
            <p:nvCxnSpPr>
              <p:cNvPr id="52" name="直接连接符 51"/>
              <p:cNvCxnSpPr/>
              <p:nvPr/>
            </p:nvCxnSpPr>
            <p:spPr>
              <a:xfrm flipH="1">
                <a:off x="8178" y="5534"/>
                <a:ext cx="4151" cy="2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文本框 52"/>
              <p:cNvSpPr txBox="1"/>
              <p:nvPr/>
            </p:nvSpPr>
            <p:spPr>
              <a:xfrm>
                <a:off x="9865" y="4644"/>
                <a:ext cx="2626" cy="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1600" dirty="0"/>
                  <a:t>Power button: Tap to turn on the robot</a:t>
                </a:r>
                <a:endParaRPr lang="zh-CN" sz="1600" dirty="0"/>
              </a:p>
            </p:txBody>
          </p:sp>
          <p:cxnSp>
            <p:nvCxnSpPr>
              <p:cNvPr id="54" name="直接连接符 53"/>
              <p:cNvCxnSpPr/>
              <p:nvPr/>
            </p:nvCxnSpPr>
            <p:spPr>
              <a:xfrm flipH="1">
                <a:off x="7489" y="1607"/>
                <a:ext cx="3467" cy="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文本框 54"/>
              <p:cNvSpPr txBox="1"/>
              <p:nvPr/>
            </p:nvSpPr>
            <p:spPr>
              <a:xfrm>
                <a:off x="8672" y="1052"/>
                <a:ext cx="3190" cy="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1600" dirty="0"/>
                  <a:t>Release button</a:t>
                </a:r>
                <a:endParaRPr lang="zh-CN" sz="1600" dirty="0"/>
              </a:p>
            </p:txBody>
          </p:sp>
          <p:cxnSp>
            <p:nvCxnSpPr>
              <p:cNvPr id="56" name="直接连接符 55"/>
              <p:cNvCxnSpPr/>
              <p:nvPr/>
            </p:nvCxnSpPr>
            <p:spPr>
              <a:xfrm flipH="1" flipV="1">
                <a:off x="2606" y="1399"/>
                <a:ext cx="4198" cy="1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文本框 56"/>
              <p:cNvSpPr txBox="1"/>
              <p:nvPr/>
            </p:nvSpPr>
            <p:spPr>
              <a:xfrm>
                <a:off x="2211" y="820"/>
                <a:ext cx="3294" cy="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Screen</a:t>
                </a:r>
                <a:endParaRPr lang="zh-CN" sz="1600" dirty="0"/>
              </a:p>
            </p:txBody>
          </p:sp>
          <p:cxnSp>
            <p:nvCxnSpPr>
              <p:cNvPr id="58" name="直接连接符 57"/>
              <p:cNvCxnSpPr/>
              <p:nvPr/>
            </p:nvCxnSpPr>
            <p:spPr>
              <a:xfrm>
                <a:off x="2000" y="4809"/>
                <a:ext cx="4075" cy="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组合 58"/>
              <p:cNvGrpSpPr/>
              <p:nvPr/>
            </p:nvGrpSpPr>
            <p:grpSpPr>
              <a:xfrm>
                <a:off x="2059" y="5023"/>
                <a:ext cx="5502" cy="1081"/>
                <a:chOff x="2059" y="5023"/>
                <a:chExt cx="5502" cy="1081"/>
              </a:xfrm>
            </p:grpSpPr>
            <p:grpSp>
              <p:nvGrpSpPr>
                <p:cNvPr id="60" name="组合 59"/>
                <p:cNvGrpSpPr/>
                <p:nvPr/>
              </p:nvGrpSpPr>
              <p:grpSpPr>
                <a:xfrm>
                  <a:off x="2059" y="5142"/>
                  <a:ext cx="5442" cy="962"/>
                  <a:chOff x="2059" y="5142"/>
                  <a:chExt cx="5442" cy="962"/>
                </a:xfrm>
              </p:grpSpPr>
              <p:sp>
                <p:nvSpPr>
                  <p:cNvPr id="61" name="文本框 60"/>
                  <p:cNvSpPr txBox="1"/>
                  <p:nvPr/>
                </p:nvSpPr>
                <p:spPr>
                  <a:xfrm>
                    <a:off x="2059" y="5243"/>
                    <a:ext cx="3956" cy="7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US" altLang="zh-CN" sz="1600" dirty="0"/>
                      <a:t>Navigation module</a:t>
                    </a:r>
                    <a:r>
                      <a:rPr lang="zh-CN" altLang="en-US" sz="1600" dirty="0"/>
                      <a:t>：</a:t>
                    </a:r>
                    <a:r>
                      <a:rPr lang="en-US" altLang="zh-CN" sz="1600" dirty="0"/>
                      <a:t>LDS navigation, accurate mapping</a:t>
                    </a:r>
                  </a:p>
                </p:txBody>
              </p:sp>
              <p:cxnSp>
                <p:nvCxnSpPr>
                  <p:cNvPr id="62" name="直接连接符 61"/>
                  <p:cNvCxnSpPr/>
                  <p:nvPr/>
                </p:nvCxnSpPr>
                <p:spPr>
                  <a:xfrm>
                    <a:off x="7501" y="5142"/>
                    <a:ext cx="0" cy="917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直接连接符 62"/>
                  <p:cNvCxnSpPr/>
                  <p:nvPr/>
                </p:nvCxnSpPr>
                <p:spPr>
                  <a:xfrm flipH="1" flipV="1">
                    <a:off x="2655" y="6042"/>
                    <a:ext cx="4834" cy="17"/>
                  </a:xfrm>
                  <a:prstGeom prst="line">
                    <a:avLst/>
                  </a:prstGeom>
                  <a:ln w="12700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4" name="椭圆 63"/>
                  <p:cNvSpPr/>
                  <p:nvPr/>
                </p:nvSpPr>
                <p:spPr>
                  <a:xfrm>
                    <a:off x="2655" y="6042"/>
                    <a:ext cx="62" cy="62"/>
                  </a:xfrm>
                  <a:prstGeom prst="ellipse">
                    <a:avLst/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65" name="椭圆 64"/>
                <p:cNvSpPr/>
                <p:nvPr/>
              </p:nvSpPr>
              <p:spPr>
                <a:xfrm>
                  <a:off x="7442" y="5023"/>
                  <a:ext cx="119" cy="11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6" name="文本框 65"/>
              <p:cNvSpPr txBox="1"/>
              <p:nvPr/>
            </p:nvSpPr>
            <p:spPr>
              <a:xfrm>
                <a:off x="1321" y="3994"/>
                <a:ext cx="2562" cy="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Recharge signal transmitting area</a:t>
                </a:r>
              </a:p>
            </p:txBody>
          </p:sp>
        </p:grpSp>
      </p:grpSp>
      <p:cxnSp>
        <p:nvCxnSpPr>
          <p:cNvPr id="2" name="直接连接符 1"/>
          <p:cNvCxnSpPr/>
          <p:nvPr/>
        </p:nvCxnSpPr>
        <p:spPr>
          <a:xfrm flipH="1">
            <a:off x="7149621" y="6407401"/>
            <a:ext cx="4206396" cy="1657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/>
        </p:nvSpPr>
        <p:spPr>
          <a:xfrm>
            <a:off x="5993766" y="3917658"/>
            <a:ext cx="4527759" cy="8366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chemeClr val="bg1"/>
                </a:solidFill>
                <a:latin typeface="+mn-lt"/>
              </a:rPr>
              <a:t>Core selling points</a:t>
            </a:r>
            <a:endParaRPr lang="zh-CN" alt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图形 64"/>
          <p:cNvSpPr/>
          <p:nvPr/>
        </p:nvSpPr>
        <p:spPr>
          <a:xfrm>
            <a:off x="11135352" y="1452245"/>
            <a:ext cx="531780" cy="661416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图形 64"/>
          <p:cNvSpPr/>
          <p:nvPr/>
        </p:nvSpPr>
        <p:spPr>
          <a:xfrm flipH="1" flipV="1">
            <a:off x="1345237" y="5862026"/>
            <a:ext cx="212005" cy="263687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993766" y="2378790"/>
            <a:ext cx="1835150" cy="1367993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dirty="0">
                <a:solidFill>
                  <a:schemeClr val="accent1">
                    <a:alpha val="50000"/>
                  </a:schemeClr>
                </a:solidFill>
                <a:latin typeface="+mj-lt"/>
                <a:cs typeface="Arial" panose="020B0604020202020204" pitchFamily="34" charset="0"/>
              </a:rPr>
              <a:t>02</a:t>
            </a:r>
            <a:endParaRPr lang="zh-CN" altLang="en-US" dirty="0">
              <a:solidFill>
                <a:schemeClr val="accent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7" name="图片 16" descr="【最新logo】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45" y="421005"/>
            <a:ext cx="1266190" cy="692785"/>
          </a:xfrm>
          <a:prstGeom prst="rect">
            <a:avLst/>
          </a:prstGeom>
        </p:spPr>
      </p:pic>
      <p:pic>
        <p:nvPicPr>
          <p:cNvPr id="18" name="图片 17" descr="D:/MyData/renax/AppData/Local/Temp/picturecompress_20211019205731/output_1.pngoutput_1"/>
          <p:cNvPicPr>
            <a:picLocks noChangeAspect="1"/>
          </p:cNvPicPr>
          <p:nvPr/>
        </p:nvPicPr>
        <p:blipFill>
          <a:blip r:embed="rId5"/>
          <a:srcRect l="23677" t="12289" r="35271" b="7094"/>
          <a:stretch>
            <a:fillRect/>
          </a:stretch>
        </p:blipFill>
        <p:spPr>
          <a:xfrm>
            <a:off x="1127760" y="1656080"/>
            <a:ext cx="3735705" cy="4126230"/>
          </a:xfrm>
          <a:prstGeom prst="rect">
            <a:avLst/>
          </a:prstGeom>
        </p:spPr>
      </p:pic>
      <p:sp>
        <p:nvSpPr>
          <p:cNvPr id="9" name="矩形: 圆角 8"/>
          <p:cNvSpPr/>
          <p:nvPr/>
        </p:nvSpPr>
        <p:spPr>
          <a:xfrm>
            <a:off x="4565466" y="5115155"/>
            <a:ext cx="1078978" cy="346249"/>
          </a:xfrm>
          <a:prstGeom prst="roundRect">
            <a:avLst/>
          </a:pr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</a:rPr>
              <a:t>NER900</a:t>
            </a: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【最新logo】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45" y="421005"/>
            <a:ext cx="1266190" cy="692785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/>
        </p:nvSpPr>
        <p:spPr>
          <a:xfrm>
            <a:off x="1467408" y="2653765"/>
            <a:ext cx="9105265" cy="10949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5400" dirty="0">
                <a:solidFill>
                  <a:schemeClr val="bg1"/>
                </a:solidFill>
              </a:rPr>
              <a:t>Sore points to solve</a:t>
            </a:r>
            <a:endParaRPr lang="zh-CN" sz="5400" dirty="0">
              <a:solidFill>
                <a:schemeClr val="bg1"/>
              </a:solidFill>
            </a:endParaRPr>
          </a:p>
        </p:txBody>
      </p:sp>
      <p:sp>
        <p:nvSpPr>
          <p:cNvPr id="11" name="图形 64"/>
          <p:cNvSpPr/>
          <p:nvPr/>
        </p:nvSpPr>
        <p:spPr>
          <a:xfrm>
            <a:off x="10774037" y="989965"/>
            <a:ext cx="531780" cy="661416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图形 64"/>
          <p:cNvSpPr/>
          <p:nvPr/>
        </p:nvSpPr>
        <p:spPr>
          <a:xfrm flipH="1" flipV="1">
            <a:off x="1255403" y="4339155"/>
            <a:ext cx="212005" cy="263687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【最新logo】白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445" y="421005"/>
            <a:ext cx="1266190" cy="692785"/>
          </a:xfrm>
          <a:prstGeom prst="rect">
            <a:avLst/>
          </a:prstGeom>
        </p:spPr>
      </p:pic>
      <p:sp>
        <p:nvSpPr>
          <p:cNvPr id="11" name="图形 64"/>
          <p:cNvSpPr/>
          <p:nvPr/>
        </p:nvSpPr>
        <p:spPr>
          <a:xfrm>
            <a:off x="10774037" y="989965"/>
            <a:ext cx="531780" cy="661416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图形 64"/>
          <p:cNvSpPr/>
          <p:nvPr/>
        </p:nvSpPr>
        <p:spPr>
          <a:xfrm flipH="1" flipV="1">
            <a:off x="1255403" y="4339155"/>
            <a:ext cx="212005" cy="263687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" name="任意多边形: 形状 27"/>
          <p:cNvSpPr/>
          <p:nvPr>
            <p:custDataLst>
              <p:tags r:id="rId3"/>
            </p:custDataLst>
          </p:nvPr>
        </p:nvSpPr>
        <p:spPr>
          <a:xfrm rot="10800000">
            <a:off x="9628505" y="1162369"/>
            <a:ext cx="730568" cy="421958"/>
          </a:xfrm>
          <a:custGeom>
            <a:avLst/>
            <a:gdLst>
              <a:gd name="connsiteX0" fmla="*/ 174788 w 340237"/>
              <a:gd name="connsiteY0" fmla="*/ 0 h 415819"/>
              <a:gd name="connsiteX1" fmla="*/ 340237 w 340237"/>
              <a:gd name="connsiteY1" fmla="*/ 0 h 415819"/>
              <a:gd name="connsiteX2" fmla="*/ 241322 w 340237"/>
              <a:gd name="connsiteY2" fmla="*/ 415819 h 415819"/>
              <a:gd name="connsiteX3" fmla="*/ 0 w 340237"/>
              <a:gd name="connsiteY3" fmla="*/ 415819 h 415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4" h="886">
                <a:moveTo>
                  <a:pt x="372" y="0"/>
                </a:moveTo>
                <a:lnTo>
                  <a:pt x="725" y="0"/>
                </a:lnTo>
                <a:lnTo>
                  <a:pt x="514" y="886"/>
                </a:lnTo>
                <a:lnTo>
                  <a:pt x="0" y="886"/>
                </a:lnTo>
                <a:lnTo>
                  <a:pt x="372" y="0"/>
                </a:lnTo>
                <a:close/>
                <a:moveTo>
                  <a:pt x="1181" y="0"/>
                </a:moveTo>
                <a:lnTo>
                  <a:pt x="1534" y="0"/>
                </a:lnTo>
                <a:lnTo>
                  <a:pt x="1323" y="886"/>
                </a:lnTo>
                <a:lnTo>
                  <a:pt x="809" y="886"/>
                </a:lnTo>
                <a:lnTo>
                  <a:pt x="1181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36140" y="1376045"/>
            <a:ext cx="8229600" cy="4041775"/>
            <a:chOff x="720" y="901"/>
            <a:chExt cx="12960" cy="6365"/>
          </a:xfrm>
        </p:grpSpPr>
        <p:sp>
          <p:nvSpPr>
            <p:cNvPr id="12" name="矩形 11"/>
            <p:cNvSpPr/>
            <p:nvPr>
              <p:custDataLst>
                <p:tags r:id="rId4"/>
              </p:custDataLst>
            </p:nvPr>
          </p:nvSpPr>
          <p:spPr>
            <a:xfrm>
              <a:off x="720" y="3296"/>
              <a:ext cx="12950" cy="28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720" y="6300"/>
              <a:ext cx="12960" cy="96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3200" b="1" spc="16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Cleaning dust is easy to get your hands dirty, </a:t>
              </a:r>
              <a:r>
                <a:rPr lang="en-US" altLang="zh-CN" sz="3200" b="1" spc="16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wanna</a:t>
              </a:r>
              <a:r>
                <a:rPr lang="en-US" altLang="zh-CN" sz="3200" b="1" spc="16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free your hands</a:t>
              </a:r>
              <a:r>
                <a:rPr lang="zh-CN" altLang="en-US" sz="3200" b="1" spc="16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？</a:t>
              </a:r>
            </a:p>
          </p:txBody>
        </p:sp>
        <p:pic>
          <p:nvPicPr>
            <p:cNvPr id="5" name="图片 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9"/>
            <a:srcRect l="2033" r="2033"/>
            <a:stretch>
              <a:fillRect/>
            </a:stretch>
          </p:blipFill>
          <p:spPr>
            <a:xfrm>
              <a:off x="3645" y="901"/>
              <a:ext cx="7110" cy="486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60" h="6000">
                  <a:moveTo>
                    <a:pt x="0" y="0"/>
                  </a:moveTo>
                  <a:lnTo>
                    <a:pt x="8160" y="0"/>
                  </a:lnTo>
                  <a:lnTo>
                    <a:pt x="8160" y="6000"/>
                  </a:lnTo>
                  <a:lnTo>
                    <a:pt x="0" y="6000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sp>
        <p:nvSpPr>
          <p:cNvPr id="9" name="文本框 8"/>
          <p:cNvSpPr txBox="1"/>
          <p:nvPr/>
        </p:nvSpPr>
        <p:spPr>
          <a:xfrm>
            <a:off x="2136140" y="4286885"/>
            <a:ext cx="1270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1.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形 64"/>
          <p:cNvSpPr/>
          <p:nvPr/>
        </p:nvSpPr>
        <p:spPr>
          <a:xfrm>
            <a:off x="11135352" y="1452245"/>
            <a:ext cx="531780" cy="661416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图形 64"/>
          <p:cNvSpPr/>
          <p:nvPr/>
        </p:nvSpPr>
        <p:spPr>
          <a:xfrm flipH="1" flipV="1">
            <a:off x="1345237" y="5862026"/>
            <a:ext cx="212005" cy="263687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7" name="图片 16" descr="【最新logo】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45" y="421005"/>
            <a:ext cx="1266190" cy="692785"/>
          </a:xfrm>
          <a:prstGeom prst="rect">
            <a:avLst/>
          </a:prstGeom>
        </p:spPr>
      </p:pic>
      <p:pic>
        <p:nvPicPr>
          <p:cNvPr id="18" name="图片 17" descr="D:/MyData/renax/AppData/Local/Temp/picturecompress_20211019205731/output_1.pngoutput_1"/>
          <p:cNvPicPr>
            <a:picLocks noChangeAspect="1"/>
          </p:cNvPicPr>
          <p:nvPr/>
        </p:nvPicPr>
        <p:blipFill>
          <a:blip r:embed="rId5"/>
          <a:srcRect l="23677" t="12289" r="35271" b="7094"/>
          <a:stretch>
            <a:fillRect/>
          </a:stretch>
        </p:blipFill>
        <p:spPr>
          <a:xfrm flipH="1">
            <a:off x="7399655" y="1736090"/>
            <a:ext cx="3735705" cy="4126230"/>
          </a:xfrm>
          <a:prstGeom prst="rect">
            <a:avLst/>
          </a:prstGeom>
        </p:spPr>
      </p:pic>
      <p:sp>
        <p:nvSpPr>
          <p:cNvPr id="2" name="文本框 1" descr="7b0a202020202262756c6c6574223a20227b5c2263617465676f727949645c223a31303030362c5c2274656d706c61746549645c223a32303233313234397d220a7d0a"/>
          <p:cNvSpPr txBox="1"/>
          <p:nvPr/>
        </p:nvSpPr>
        <p:spPr>
          <a:xfrm>
            <a:off x="1791970" y="1570990"/>
            <a:ext cx="4793468" cy="377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lnSpc>
                <a:spcPts val="2500"/>
              </a:lnSpc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en-US" altLang="zh-CN" dirty="0">
                <a:solidFill>
                  <a:schemeClr val="bg1"/>
                </a:solidFill>
              </a:rPr>
              <a:t>S9E series adopts a new post-extraction dust collection, cleaning rate over 90</a:t>
            </a:r>
            <a:r>
              <a:rPr lang="en-US" altLang="zh-CN">
                <a:solidFill>
                  <a:schemeClr val="bg1"/>
                </a:solidFill>
              </a:rPr>
              <a:t>%, finish dust </a:t>
            </a:r>
            <a:r>
              <a:rPr lang="en-US" altLang="zh-CN" dirty="0">
                <a:solidFill>
                  <a:schemeClr val="bg1"/>
                </a:solidFill>
              </a:rPr>
              <a:t>collection within </a:t>
            </a:r>
            <a:r>
              <a:rPr lang="en-US" altLang="zh-CN">
                <a:solidFill>
                  <a:schemeClr val="bg1"/>
                </a:solidFill>
              </a:rPr>
              <a:t>9 sec, </a:t>
            </a:r>
            <a:r>
              <a:rPr lang="en-US" altLang="zh-CN" dirty="0">
                <a:solidFill>
                  <a:schemeClr val="bg1"/>
                </a:solidFill>
              </a:rPr>
              <a:t>free your hands and care for family health.  </a:t>
            </a:r>
            <a:endParaRPr lang="zh-CN" altLang="en-US" dirty="0">
              <a:solidFill>
                <a:schemeClr val="bg1"/>
              </a:solidFill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ts val="2500"/>
              </a:lnSpc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en-US" altLang="zh-CN" dirty="0">
                <a:solidFill>
                  <a:schemeClr val="bg1"/>
                </a:solidFill>
              </a:rPr>
              <a:t>Equipped with 700Watt high-power motor, 19,000Pa strong suction, rapid dust collection.  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 fontAlgn="auto">
              <a:lnSpc>
                <a:spcPts val="2500"/>
              </a:lnSpc>
              <a:spcAft>
                <a:spcPts val="600"/>
              </a:spcAft>
              <a:buFont typeface="Wingdings" panose="05000000000000000000" charset="0"/>
              <a:buChar char="ü"/>
            </a:pPr>
            <a:r>
              <a:rPr lang="en-US" altLang="zh-CN" dirty="0">
                <a:solidFill>
                  <a:schemeClr val="bg1"/>
                </a:solidFill>
              </a:rPr>
              <a:t>2.5L large capacity dust bag, multi-layer sealing, no need to change for 30 days, automatically collecting dust, reminder for full dust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【最新logo】白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445" y="421005"/>
            <a:ext cx="1266190" cy="692785"/>
          </a:xfrm>
          <a:prstGeom prst="rect">
            <a:avLst/>
          </a:prstGeom>
        </p:spPr>
      </p:pic>
      <p:sp>
        <p:nvSpPr>
          <p:cNvPr id="11" name="图形 64"/>
          <p:cNvSpPr/>
          <p:nvPr/>
        </p:nvSpPr>
        <p:spPr>
          <a:xfrm>
            <a:off x="10774037" y="989965"/>
            <a:ext cx="531780" cy="661416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图形 64"/>
          <p:cNvSpPr/>
          <p:nvPr/>
        </p:nvSpPr>
        <p:spPr>
          <a:xfrm flipH="1" flipV="1">
            <a:off x="1255403" y="4339155"/>
            <a:ext cx="212005" cy="263687"/>
          </a:xfrm>
          <a:custGeom>
            <a:avLst/>
            <a:gdLst>
              <a:gd name="connsiteX0" fmla="*/ -673 w 531780"/>
              <a:gd name="connsiteY0" fmla="*/ 4 h 661416"/>
              <a:gd name="connsiteX1" fmla="*/ 411474 w 531780"/>
              <a:gd name="connsiteY1" fmla="*/ 4 h 661416"/>
              <a:gd name="connsiteX2" fmla="*/ 531108 w 531780"/>
              <a:gd name="connsiteY2" fmla="*/ 119638 h 661416"/>
              <a:gd name="connsiteX3" fmla="*/ 531108 w 531780"/>
              <a:gd name="connsiteY3" fmla="*/ 661420 h 66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1780" h="661416">
                <a:moveTo>
                  <a:pt x="-673" y="4"/>
                </a:moveTo>
                <a:lnTo>
                  <a:pt x="411474" y="4"/>
                </a:lnTo>
                <a:cubicBezTo>
                  <a:pt x="477549" y="4"/>
                  <a:pt x="531108" y="53566"/>
                  <a:pt x="531108" y="119638"/>
                </a:cubicBezTo>
                <a:lnTo>
                  <a:pt x="531108" y="661420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830220" y="1096010"/>
            <a:ext cx="9942296" cy="4403897"/>
            <a:chOff x="674" y="901"/>
            <a:chExt cx="14188" cy="6103"/>
          </a:xfrm>
        </p:grpSpPr>
        <p:sp>
          <p:nvSpPr>
            <p:cNvPr id="7" name="矩形 6"/>
            <p:cNvSpPr/>
            <p:nvPr>
              <p:custDataLst>
                <p:tags r:id="rId3"/>
              </p:custDataLst>
            </p:nvPr>
          </p:nvSpPr>
          <p:spPr>
            <a:xfrm>
              <a:off x="720" y="3296"/>
              <a:ext cx="12950" cy="283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任意多边形: 形状 27"/>
            <p:cNvSpPr/>
            <p:nvPr>
              <p:custDataLst>
                <p:tags r:id="rId4"/>
              </p:custDataLst>
            </p:nvPr>
          </p:nvSpPr>
          <p:spPr>
            <a:xfrm rot="10800000">
              <a:off x="12111" y="1719"/>
              <a:ext cx="1151" cy="665"/>
            </a:xfrm>
            <a:custGeom>
              <a:avLst/>
              <a:gdLst>
                <a:gd name="connsiteX0" fmla="*/ 174788 w 340237"/>
                <a:gd name="connsiteY0" fmla="*/ 0 h 415819"/>
                <a:gd name="connsiteX1" fmla="*/ 340237 w 340237"/>
                <a:gd name="connsiteY1" fmla="*/ 0 h 415819"/>
                <a:gd name="connsiteX2" fmla="*/ 241322 w 340237"/>
                <a:gd name="connsiteY2" fmla="*/ 415819 h 415819"/>
                <a:gd name="connsiteX3" fmla="*/ 0 w 340237"/>
                <a:gd name="connsiteY3" fmla="*/ 415819 h 415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4" h="886">
                  <a:moveTo>
                    <a:pt x="372" y="0"/>
                  </a:moveTo>
                  <a:lnTo>
                    <a:pt x="725" y="0"/>
                  </a:lnTo>
                  <a:lnTo>
                    <a:pt x="514" y="886"/>
                  </a:lnTo>
                  <a:lnTo>
                    <a:pt x="0" y="886"/>
                  </a:lnTo>
                  <a:lnTo>
                    <a:pt x="372" y="0"/>
                  </a:lnTo>
                  <a:close/>
                  <a:moveTo>
                    <a:pt x="1181" y="0"/>
                  </a:moveTo>
                  <a:lnTo>
                    <a:pt x="1534" y="0"/>
                  </a:lnTo>
                  <a:lnTo>
                    <a:pt x="1323" y="886"/>
                  </a:lnTo>
                  <a:lnTo>
                    <a:pt x="809" y="886"/>
                  </a:lnTo>
                  <a:lnTo>
                    <a:pt x="1181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674" y="6038"/>
              <a:ext cx="14188" cy="96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buSzPct val="100000"/>
              </a:pPr>
              <a:r>
                <a:rPr lang="en-US" altLang="zh-CN" sz="3200" b="1" spc="16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Difficult to remove stubborn stains</a:t>
              </a:r>
              <a:endParaRPr lang="zh-CN" altLang="en-US" sz="3200" b="1" spc="16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3200" b="1" spc="16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Distributing water on the carpet</a:t>
              </a:r>
              <a:endParaRPr lang="zh-CN" altLang="en-US" sz="3200" b="1" spc="16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None/>
              </a:pPr>
              <a:r>
                <a:rPr lang="en-US" altLang="zh-CN" sz="3200" b="1" spc="16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Mop cannot be cleaned in time, which could do damage to the wooden floor</a:t>
              </a:r>
              <a:endParaRPr lang="zh-CN" altLang="en-US" sz="3200" b="1" spc="16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9"/>
            <a:srcRect l="8904" r="8904"/>
            <a:stretch>
              <a:fillRect/>
            </a:stretch>
          </p:blipFill>
          <p:spPr>
            <a:xfrm>
              <a:off x="3645" y="901"/>
              <a:ext cx="7110" cy="4860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8160" h="6000">
                  <a:moveTo>
                    <a:pt x="0" y="0"/>
                  </a:moveTo>
                  <a:lnTo>
                    <a:pt x="8160" y="0"/>
                  </a:lnTo>
                  <a:lnTo>
                    <a:pt x="8160" y="6000"/>
                  </a:lnTo>
                  <a:lnTo>
                    <a:pt x="0" y="600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16" name="文本框 15"/>
            <p:cNvSpPr txBox="1"/>
            <p:nvPr/>
          </p:nvSpPr>
          <p:spPr>
            <a:xfrm>
              <a:off x="720" y="5551"/>
              <a:ext cx="2001" cy="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</a:rPr>
                <a:t>2.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#75523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7607_1*i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UNIT_BLOCK" val="0"/>
  <p:tag name="KSO_WM_UNIT_DECORATE_INFO" val="{&quot;DecorateInfoX&quot;:{&quot;IsLeft&quot;:false,&quot;IsRight&quot;:false,&quot;IsAbs&quot;:false},&quot;DecorateInfoY&quot;:{&quot;IsTop&quot;:false,&quot;IsBottom&quot;:false,&quot;IsAbs&quot;:false},&quot;DecorateInfoW&quot;:{&quot;IsAbs&quot;:true},&quot;DecorateInfoH&quot;:{&quot;IsAbs&quot;:true}}"/>
  <p:tag name="KSO_WM_CHIP_GROUPID" val="5e757c8069be4861f5f86138"/>
  <p:tag name="KSO_WM_CHIP_XID" val="5e757c8069be4861f5f86139"/>
  <p:tag name="KSO_WM_UNIT_FILL_FORE_SCHEMECOLOR_INDEX_BRIGHTNESS" val="0.8"/>
  <p:tag name="KSO_WM_UNIT_FILL_FORE_SCHEMECOLOR_INDEX" val="5"/>
  <p:tag name="KSO_WM_UNIT_FILL_BACK_SCHEMECOLOR_INDEX_BRIGHTNESS" val="0"/>
  <p:tag name="KSO_WM_UNIT_FILL_BACK_SCHEMECOLOR_INDEX" val="14"/>
  <p:tag name="KSO_WM_UNIT_FILL_TYPE" val="2"/>
  <p:tag name="KSO_WM_UNIT_TEXT_FILL_FORE_SCHEMECOLOR_INDEX_BRIGHTNESS" val="0"/>
  <p:tag name="KSO_WM_UNIT_TEXT_FILL_FORE_SCHEMECOLOR_INDEX" val="2"/>
  <p:tag name="KSO_WM_UNIT_TEXT_FILL_TYPE" val="1"/>
  <p:tag name="KSO_WM_UNIT_VALUE" val="423"/>
  <p:tag name="KSO_WM_TEMPLATE_ASSEMBLE_XID" val="5ee986149390e3092d7977ce"/>
  <p:tag name="KSO_WM_TEMPLATE_ASSEMBLE_GROUPID" val="5ee986149390e3092d7977c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7607_1*a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8b294dcdfae473aa2074f2a3ff03030"/>
  <p:tag name="KSO_WM_ASSEMBLE_CHIP_INDEX" val="75aa8aa4773f48f188105cb45ada8ec2"/>
  <p:tag name="KSO_WM_UNIT_TEXT_FILL_FORE_SCHEMECOLOR_INDEX_BRIGHTNESS" val="0"/>
  <p:tag name="KSO_WM_UNIT_TEXT_FILL_FORE_SCHEMECOLOR_INDEX" val="13"/>
  <p:tag name="KSO_WM_UNIT_TEXT_FILL_TYPE" val="1"/>
  <p:tag name="KSO_WM_TEMPLATE_ASSEMBLE_XID" val="5ee986149390e3092d7977ce"/>
  <p:tag name="KSO_WM_TEMPLATE_ASSEMBLE_GROUPID" val="5ee986149390e3092d7977ce"/>
  <p:tag name="KSO_WM_UNIT_SMARTLAYOUT_COMPRESS_INFO" val="{&#10;    &quot;id&quot;: &quot;2020-06-17T10:55:20&quot;,&#10;    &quot;max&quot;: 12.29992125984252,&#10;    &quot;topChanged&quot;: 0.033884042447327796&#10;}&#10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58*14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7607_1*d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de81cc6ea264345b3b91524b58d055d"/>
  <p:tag name="KSO_WM_ASSEMBLE_CHIP_INDEX" val="d87d0ab90b0346f3b7e3404612c547d3"/>
  <p:tag name="KSO_WM_UNIT_PLACING_PICTURE" val="d87d0ab90b0346f3b7e3404612c547d3"/>
  <p:tag name="KSO_WM_UNIT_SUPPORT_UNIT_TYPE" val="[&quot;θ&quot;]"/>
  <p:tag name="KSO_WM_TEMPLATE_ASSEMBLE_XID" val="5ee986149390e3092d7977ce"/>
  <p:tag name="KSO_WM_TEMPLATE_ASSEMBLE_GROUPID" val="5ee986149390e3092d7977ce"/>
  <p:tag name="KSO_WM_UNIT_PICTURE_CLIP_FLAG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7607_1*i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UNIT_BLOCK" val="0"/>
  <p:tag name="KSO_WM_UNIT_DECORATE_INFO" val="{&quot;DecorateInfoX&quot;:{&quot;IsLeft&quot;:false,&quot;IsRight&quot;:false,&quot;IsAbs&quot;:false},&quot;DecorateInfoY&quot;:{&quot;IsTop&quot;:false,&quot;IsBottom&quot;:false,&quot;IsAbs&quot;:false},&quot;DecorateInfoW&quot;:{&quot;IsAbs&quot;:true},&quot;DecorateInfoH&quot;:{&quot;IsAbs&quot;:true}}"/>
  <p:tag name="KSO_WM_CHIP_GROUPID" val="5e757c8069be4861f5f86138"/>
  <p:tag name="KSO_WM_CHIP_XID" val="5e757c8069be4861f5f86139"/>
  <p:tag name="KSO_WM_UNIT_FILL_FORE_SCHEMECOLOR_INDEX_BRIGHTNESS" val="0.8"/>
  <p:tag name="KSO_WM_UNIT_FILL_FORE_SCHEMECOLOR_INDEX" val="5"/>
  <p:tag name="KSO_WM_UNIT_FILL_BACK_SCHEMECOLOR_INDEX_BRIGHTNESS" val="0"/>
  <p:tag name="KSO_WM_UNIT_FILL_BACK_SCHEMECOLOR_INDEX" val="14"/>
  <p:tag name="KSO_WM_UNIT_FILL_TYPE" val="2"/>
  <p:tag name="KSO_WM_UNIT_TEXT_FILL_FORE_SCHEMECOLOR_INDEX_BRIGHTNESS" val="0"/>
  <p:tag name="KSO_WM_UNIT_TEXT_FILL_FORE_SCHEMECOLOR_INDEX" val="2"/>
  <p:tag name="KSO_WM_UNIT_TEXT_FILL_TYPE" val="1"/>
  <p:tag name="KSO_WM_UNIT_VALUE" val="423"/>
  <p:tag name="KSO_WM_TEMPLATE_ASSEMBLE_XID" val="5ee986149390e3092d7977ce"/>
  <p:tag name="KSO_WM_TEMPLATE_ASSEMBLE_GROUPID" val="5ee986149390e3092d7977c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7607_1*i*2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UNIT_BLOCK" val="0"/>
  <p:tag name="KSO_WM_UNIT_DECORATE_INFO" val="{&quot;DecorateInfoX&quot;:{&quot;IsLeft&quot;:false,&quot;IsRight&quot;:false,&quot;IsAbs&quot;:false},&quot;DecorateInfoY&quot;:{&quot;IsTop&quot;:false,&quot;IsBottom&quot;:false,&quot;IsAbs&quot;:false},&quot;DecorateInfoW&quot;:{&quot;IsAbs&quot;:true},&quot;DecorateInfoH&quot;:{&quot;IsAbs&quot;:true}}"/>
  <p:tag name="KSO_WM_CHIP_GROUPID" val="5e757c8069be4861f5f86138"/>
  <p:tag name="KSO_WM_CHIP_XID" val="5e757c8069be4861f5f86139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8"/>
  <p:tag name="KSO_WM_TEMPLATE_ASSEMBLE_XID" val="5ee986149390e3092d7977ce"/>
  <p:tag name="KSO_WM_TEMPLATE_ASSEMBLE_GROUPID" val="5ee986149390e3092d7977c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7607_1*a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8b294dcdfae473aa2074f2a3ff03030"/>
  <p:tag name="KSO_WM_ASSEMBLE_CHIP_INDEX" val="75aa8aa4773f48f188105cb45ada8ec2"/>
  <p:tag name="KSO_WM_UNIT_TEXT_FILL_FORE_SCHEMECOLOR_INDEX_BRIGHTNESS" val="0"/>
  <p:tag name="KSO_WM_UNIT_TEXT_FILL_FORE_SCHEMECOLOR_INDEX" val="13"/>
  <p:tag name="KSO_WM_UNIT_TEXT_FILL_TYPE" val="1"/>
  <p:tag name="KSO_WM_TEMPLATE_ASSEMBLE_XID" val="5ee986149390e3092d7977ce"/>
  <p:tag name="KSO_WM_TEMPLATE_ASSEMBLE_GROUPID" val="5ee986149390e3092d7977ce"/>
  <p:tag name="KSO_WM_UNIT_SMARTLAYOUT_COMPRESS_INFO" val="{&#10;    &quot;id&quot;: &quot;2020-06-17T10:55:20&quot;,&#10;    &quot;max&quot;: 12.29992125984252,&#10;    &quot;topChanged&quot;: 0.033884042447327796&#10;}&#10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58*14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7607_1*d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de81cc6ea264345b3b91524b58d055d"/>
  <p:tag name="KSO_WM_ASSEMBLE_CHIP_INDEX" val="d87d0ab90b0346f3b7e3404612c547d3"/>
  <p:tag name="KSO_WM_UNIT_PLACING_PICTURE" val="d87d0ab90b0346f3b7e3404612c547d3"/>
  <p:tag name="KSO_WM_UNIT_SUPPORT_UNIT_TYPE" val="[&quot;θ&quot;]"/>
  <p:tag name="KSO_WM_TEMPLATE_ASSEMBLE_XID" val="5ee986149390e3092d7977ce"/>
  <p:tag name="KSO_WM_TEMPLATE_ASSEMBLE_GROUPID" val="5ee986149390e3092d7977c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7607_1*i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UNIT_BLOCK" val="0"/>
  <p:tag name="KSO_WM_UNIT_DECORATE_INFO" val="{&quot;DecorateInfoX&quot;:{&quot;IsLeft&quot;:false,&quot;IsRight&quot;:false,&quot;IsAbs&quot;:false},&quot;DecorateInfoY&quot;:{&quot;IsTop&quot;:false,&quot;IsBottom&quot;:false,&quot;IsAbs&quot;:false},&quot;DecorateInfoW&quot;:{&quot;IsAbs&quot;:true},&quot;DecorateInfoH&quot;:{&quot;IsAbs&quot;:true}}"/>
  <p:tag name="KSO_WM_CHIP_GROUPID" val="5e757c8069be4861f5f86138"/>
  <p:tag name="KSO_WM_CHIP_XID" val="5e757c8069be4861f5f86139"/>
  <p:tag name="KSO_WM_UNIT_FILL_FORE_SCHEMECOLOR_INDEX_BRIGHTNESS" val="0.8"/>
  <p:tag name="KSO_WM_UNIT_FILL_FORE_SCHEMECOLOR_INDEX" val="5"/>
  <p:tag name="KSO_WM_UNIT_FILL_BACK_SCHEMECOLOR_INDEX_BRIGHTNESS" val="0"/>
  <p:tag name="KSO_WM_UNIT_FILL_BACK_SCHEMECOLOR_INDEX" val="14"/>
  <p:tag name="KSO_WM_UNIT_FILL_TYPE" val="2"/>
  <p:tag name="KSO_WM_UNIT_TEXT_FILL_FORE_SCHEMECOLOR_INDEX_BRIGHTNESS" val="0"/>
  <p:tag name="KSO_WM_UNIT_TEXT_FILL_FORE_SCHEMECOLOR_INDEX" val="2"/>
  <p:tag name="KSO_WM_UNIT_TEXT_FILL_TYPE" val="1"/>
  <p:tag name="KSO_WM_UNIT_VALUE" val="423"/>
  <p:tag name="KSO_WM_TEMPLATE_ASSEMBLE_XID" val="5ee986149390e3092d7977ce"/>
  <p:tag name="KSO_WM_TEMPLATE_ASSEMBLE_GROUPID" val="5ee986149390e3092d7977c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7607_1*i*2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UNIT_BLOCK" val="0"/>
  <p:tag name="KSO_WM_UNIT_DECORATE_INFO" val="{&quot;DecorateInfoX&quot;:{&quot;IsLeft&quot;:false,&quot;IsRight&quot;:false,&quot;IsAbs&quot;:false},&quot;DecorateInfoY&quot;:{&quot;IsTop&quot;:false,&quot;IsBottom&quot;:false,&quot;IsAbs&quot;:false},&quot;DecorateInfoW&quot;:{&quot;IsAbs&quot;:true},&quot;DecorateInfoH&quot;:{&quot;IsAbs&quot;:true}}"/>
  <p:tag name="KSO_WM_CHIP_GROUPID" val="5e757c8069be4861f5f86138"/>
  <p:tag name="KSO_WM_CHIP_XID" val="5e757c8069be4861f5f86139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8"/>
  <p:tag name="KSO_WM_TEMPLATE_ASSEMBLE_XID" val="5ee986149390e3092d7977ce"/>
  <p:tag name="KSO_WM_TEMPLATE_ASSEMBLE_GROUPID" val="5ee986149390e3092d7977c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7607_1*a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78b294dcdfae473aa2074f2a3ff03030"/>
  <p:tag name="KSO_WM_ASSEMBLE_CHIP_INDEX" val="75aa8aa4773f48f188105cb45ada8ec2"/>
  <p:tag name="KSO_WM_UNIT_TEXT_FILL_FORE_SCHEMECOLOR_INDEX_BRIGHTNESS" val="0"/>
  <p:tag name="KSO_WM_UNIT_TEXT_FILL_FORE_SCHEMECOLOR_INDEX" val="13"/>
  <p:tag name="KSO_WM_UNIT_TEXT_FILL_TYPE" val="1"/>
  <p:tag name="KSO_WM_TEMPLATE_ASSEMBLE_XID" val="5ee986149390e3092d7977ce"/>
  <p:tag name="KSO_WM_TEMPLATE_ASSEMBLE_GROUPID" val="5ee986149390e3092d7977ce"/>
  <p:tag name="KSO_WM_UNIT_SMARTLAYOUT_COMPRESS_INFO" val="{&#10;    &quot;id&quot;: &quot;2020-06-17T10:55:20&quot;,&#10;    &quot;max&quot;: 18.058757919311518,&#10;    &quot;topChanged&quot;: 0.049748588381760328&#10;}&#10;"/>
  <p:tag name="KSO_WM_UNIT_LAST_MAX_FONTSIZE" val="64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58*14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7607_1*d*1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8de81cc6ea264345b3b91524b58d055d"/>
  <p:tag name="KSO_WM_ASSEMBLE_CHIP_INDEX" val="d87d0ab90b0346f3b7e3404612c547d3"/>
  <p:tag name="KSO_WM_UNIT_PLACING_PICTURE" val="d87d0ab90b0346f3b7e3404612c547d3"/>
  <p:tag name="KSO_WM_UNIT_SUPPORT_UNIT_TYPE" val="[&quot;θ&quot;]"/>
  <p:tag name="KSO_WM_TEMPLATE_ASSEMBLE_XID" val="5ee986149390e3092d7977ce"/>
  <p:tag name="KSO_WM_TEMPLATE_ASSEMBLE_GROUPID" val="5ee986149390e3092d7977c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379,&quot;width&quot;:2619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EMPLATE" val="https://www.islide.cc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M_LIMIT_TYPE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7607_1*i*2"/>
  <p:tag name="KSO_WM_TEMPLATE_CATEGORY" val="diagram"/>
  <p:tag name="KSO_WM_TEMPLATE_INDEX" val="20207607"/>
  <p:tag name="KSO_WM_UNIT_LAYERLEVEL" val="1"/>
  <p:tag name="KSO_WM_TAG_VERSION" val="1.0"/>
  <p:tag name="KSO_WM_BEAUTIFY_FLAG" val="#wm#"/>
  <p:tag name="KSO_WM_UNIT_BLOCK" val="0"/>
  <p:tag name="KSO_WM_UNIT_DECORATE_INFO" val="{&quot;DecorateInfoX&quot;:{&quot;IsLeft&quot;:false,&quot;IsRight&quot;:false,&quot;IsAbs&quot;:false},&quot;DecorateInfoY&quot;:{&quot;IsTop&quot;:false,&quot;IsBottom&quot;:false,&quot;IsAbs&quot;:false},&quot;DecorateInfoW&quot;:{&quot;IsAbs&quot;:true},&quot;DecorateInfoH&quot;:{&quot;IsAbs&quot;:true}}"/>
  <p:tag name="KSO_WM_CHIP_GROUPID" val="5e757c8069be4861f5f86138"/>
  <p:tag name="KSO_WM_CHIP_XID" val="5e757c8069be4861f5f86139"/>
  <p:tag name="KSO_WM_UNIT_FILL_FORE_SCHEMECOLOR_INDEX_BRIGHTNESS" val="0.8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8"/>
  <p:tag name="KSO_WM_TEMPLATE_ASSEMBLE_XID" val="5ee986149390e3092d7977ce"/>
  <p:tag name="KSO_WM_TEMPLATE_ASSEMBLE_GROUPID" val="5ee986149390e3092d7977ce"/>
</p:tagLst>
</file>

<file path=ppt/theme/theme1.xml><?xml version="1.0" encoding="utf-8"?>
<a:theme xmlns:a="http://schemas.openxmlformats.org/drawingml/2006/main" name="主题1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C6F18"/>
      </a:accent1>
      <a:accent2>
        <a:srgbClr val="E85731"/>
      </a:accent2>
      <a:accent3>
        <a:srgbClr val="D8A212"/>
      </a:accent3>
      <a:accent4>
        <a:srgbClr val="85320C"/>
      </a:accent4>
      <a:accent5>
        <a:srgbClr val="926348"/>
      </a:accent5>
      <a:accent6>
        <a:srgbClr val="B08B68"/>
      </a:accent6>
      <a:hlink>
        <a:srgbClr val="4472C4"/>
      </a:hlink>
      <a:folHlink>
        <a:srgbClr val="BFBFBF"/>
      </a:folHlink>
    </a:clrScheme>
    <a:fontScheme name="主题标准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C6F18"/>
    </a:accent1>
    <a:accent2>
      <a:srgbClr val="E85731"/>
    </a:accent2>
    <a:accent3>
      <a:srgbClr val="D8A212"/>
    </a:accent3>
    <a:accent4>
      <a:srgbClr val="85320C"/>
    </a:accent4>
    <a:accent5>
      <a:srgbClr val="926348"/>
    </a:accent5>
    <a:accent6>
      <a:srgbClr val="B08B68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1271</TotalTime>
  <Words>568</Words>
  <Application>Microsoft Macintosh PowerPoint</Application>
  <PresentationFormat>宽屏</PresentationFormat>
  <Paragraphs>107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4" baseType="lpstr">
      <vt:lpstr>等线</vt:lpstr>
      <vt:lpstr>微软雅黑</vt:lpstr>
      <vt:lpstr>Arial</vt:lpstr>
      <vt:lpstr>Calibri</vt:lpstr>
      <vt:lpstr>Wingdings</vt:lpstr>
      <vt:lpstr>主题1</vt:lpstr>
      <vt:lpstr>PowerPoint 演示文稿</vt:lpstr>
      <vt:lpstr>PowerPoint 演示文稿</vt:lpstr>
      <vt:lpstr>PowerPoint 演示文稿</vt:lpstr>
      <vt:lpstr>NER900 Product appearance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iSlide PowerPoint  Standard Template</dc:title>
  <dc:creator>iSlide</dc:creator>
  <cp:lastModifiedBy>Samuel Shek پدرام 石沄鹏</cp:lastModifiedBy>
  <cp:revision>404</cp:revision>
  <dcterms:created xsi:type="dcterms:W3CDTF">2021-01-18T05:36:00Z</dcterms:created>
  <dcterms:modified xsi:type="dcterms:W3CDTF">2022-01-21T07:58:53Z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F2A49CA42F6243FBA5916A867D77ED9B</vt:lpwstr>
  </property>
  <property fmtid="{D5CDD505-2E9C-101B-9397-08002B2CF9AE}" pid="3" name="KSOProductBuildVer">
    <vt:lpwstr>2052-11.1.0.10938</vt:lpwstr>
  </property>
</Properties>
</file>